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2" r:id="rId4"/>
    <p:sldId id="261" r:id="rId5"/>
    <p:sldId id="258" r:id="rId6"/>
    <p:sldId id="264" r:id="rId7"/>
    <p:sldId id="265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593B"/>
    <a:srgbClr val="3B3C3B"/>
    <a:srgbClr val="669900"/>
    <a:srgbClr val="9BD200"/>
    <a:srgbClr val="99CC00"/>
    <a:srgbClr val="336600"/>
    <a:srgbClr val="57614B"/>
    <a:srgbClr val="2F6737"/>
    <a:srgbClr val="306A38"/>
    <a:srgbClr val="B5D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32D85-E9B3-4B29-8660-A596E479ABBF}" v="1034" dt="2025-05-21T03:44:08.364"/>
    <p1510:client id="{4F68516C-19ED-5F61-3288-1A826F7D4783}" v="28" dt="2025-05-21T00:41:17.637"/>
    <p1510:client id="{9472B581-B44C-4E85-A799-249CFF54B7DE}" v="96" dt="2025-05-20T18:43:19.362"/>
    <p1510:client id="{A80E56AE-81DD-A46B-266A-B526321A3A40}" v="527" dt="2025-05-21T01:48:40.707"/>
    <p1510:client id="{F68DAB0C-FD20-43B1-B9FD-84D57A7AFE13}" v="2638" dt="2025-05-21T01:51:05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95" y="3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F96D1-0BB8-499F-B3FB-881B0CD9D8FE}" type="doc">
      <dgm:prSet loTypeId="urn:microsoft.com/office/officeart/2005/8/layout/cycle6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7713CEE-65B7-4E46-9ED6-1E2F323E841D}">
      <dgm:prSet custT="1"/>
      <dgm:spPr>
        <a:solidFill>
          <a:srgbClr val="57614B"/>
        </a:solidFill>
        <a:ln>
          <a:solidFill>
            <a:srgbClr val="57614B"/>
          </a:solidFill>
        </a:ln>
      </dgm:spPr>
      <dgm:t>
        <a:bodyPr/>
        <a:lstStyle/>
        <a:p>
          <a:r>
            <a:rPr lang="fr-CA" sz="1100" dirty="0">
              <a:latin typeface="Franklin Gothic Demi Cond" panose="020B0706030402020204" pitchFamily="34" charset="0"/>
            </a:rPr>
            <a:t>Utiliser des technologies telles que </a:t>
          </a:r>
          <a:r>
            <a:rPr lang="fr-CA" sz="1100" dirty="0" err="1">
              <a:latin typeface="Franklin Gothic Demi Cond" panose="020B0706030402020204" pitchFamily="34" charset="0"/>
            </a:rPr>
            <a:t>ReactJS</a:t>
          </a:r>
          <a:r>
            <a:rPr lang="fr-CA" sz="1100" dirty="0">
              <a:latin typeface="Franklin Gothic Demi Cond" panose="020B0706030402020204" pitchFamily="34" charset="0"/>
            </a:rPr>
            <a:t>, MongoDB et Axios</a:t>
          </a:r>
          <a:endParaRPr lang="en-US" sz="1100" dirty="0">
            <a:latin typeface="Franklin Gothic Demi Cond" panose="020B0706030402020204" pitchFamily="34" charset="0"/>
          </a:endParaRPr>
        </a:p>
      </dgm:t>
    </dgm:pt>
    <dgm:pt modelId="{D33528C1-59F5-4FA4-9E81-F87F8437F33A}" type="parTrans" cxnId="{D9F7B628-D72B-4B2E-AC4F-411600884228}">
      <dgm:prSet/>
      <dgm:spPr/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73A63F08-B422-40C3-A225-3652EB8CDFEC}" type="sibTrans" cxnId="{D9F7B628-D72B-4B2E-AC4F-411600884228}">
      <dgm:prSet/>
      <dgm:spPr>
        <a:solidFill>
          <a:srgbClr val="57614B"/>
        </a:solidFill>
      </dgm:spPr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CB2513CB-A367-4FDE-9022-E6F611ABD4B1}">
      <dgm:prSet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fr-CA" sz="1100" dirty="0">
              <a:latin typeface="Franklin Gothic Demi Cond" panose="020B0706030402020204" pitchFamily="34" charset="0"/>
            </a:rPr>
            <a:t>L’architecture MVC avec serveur-client</a:t>
          </a:r>
          <a:endParaRPr lang="en-US" sz="1100" dirty="0">
            <a:latin typeface="Franklin Gothic Demi Cond" panose="020B0706030402020204" pitchFamily="34" charset="0"/>
          </a:endParaRPr>
        </a:p>
      </dgm:t>
    </dgm:pt>
    <dgm:pt modelId="{764F55F4-D087-4E86-A8FB-B7E0B29C9F8E}" type="parTrans" cxnId="{76D989C4-E7CC-405E-BDF4-C841B36B3C76}">
      <dgm:prSet/>
      <dgm:spPr/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CDF95216-0A46-475E-9E29-7273422332E3}" type="sibTrans" cxnId="{76D989C4-E7CC-405E-BDF4-C841B36B3C76}">
      <dgm:prSet/>
      <dgm:spPr/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91570A6B-7957-44A3-909C-B394D1237088}">
      <dgm:prSet custT="1"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fr-CA" sz="1100" dirty="0">
              <a:latin typeface="Franklin Gothic Demi Cond" panose="020B0706030402020204" pitchFamily="34" charset="0"/>
            </a:rPr>
            <a:t>Communication par requêtes entre serveur et client</a:t>
          </a:r>
          <a:endParaRPr lang="en-US" sz="1100" dirty="0">
            <a:latin typeface="Franklin Gothic Demi Cond" panose="020B0706030402020204" pitchFamily="34" charset="0"/>
          </a:endParaRPr>
        </a:p>
      </dgm:t>
    </dgm:pt>
    <dgm:pt modelId="{DB0A0ADA-93EA-4058-8C32-CAB6C5958664}" type="parTrans" cxnId="{8992AD12-B11D-437C-B6EA-098D60B6F83E}">
      <dgm:prSet/>
      <dgm:spPr/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DC3A0C85-2B02-42BE-A02A-96B7D52B2448}" type="sibTrans" cxnId="{8992AD12-B11D-437C-B6EA-098D60B6F83E}">
      <dgm:prSet/>
      <dgm:spPr/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5459F8D3-CF36-4846-B30B-AA534C4BED22}">
      <dgm:prSet custT="1"/>
      <dgm:spPr>
        <a:solidFill>
          <a:srgbClr val="57614B"/>
        </a:solidFill>
      </dgm:spPr>
      <dgm:t>
        <a:bodyPr/>
        <a:lstStyle/>
        <a:p>
          <a:r>
            <a:rPr lang="fr-CA" sz="1100">
              <a:latin typeface="Franklin Gothic Demi Cond" panose="020B0706030402020204" pitchFamily="34" charset="0"/>
            </a:rPr>
            <a:t>Communication en temps-réel entre serveur et client</a:t>
          </a:r>
          <a:endParaRPr lang="en-US" sz="1100">
            <a:latin typeface="Franklin Gothic Demi Cond" panose="020B0706030402020204" pitchFamily="34" charset="0"/>
          </a:endParaRPr>
        </a:p>
      </dgm:t>
    </dgm:pt>
    <dgm:pt modelId="{03F50B99-DB16-454D-B217-DA1094BAA46D}" type="parTrans" cxnId="{98DC65B9-CF5C-4431-B62E-B0FE4D2BDF12}">
      <dgm:prSet/>
      <dgm:spPr/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102E4316-A69D-4315-B511-6C26963D3117}" type="sibTrans" cxnId="{98DC65B9-CF5C-4431-B62E-B0FE4D2BDF12}">
      <dgm:prSet/>
      <dgm:spPr/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F552921D-3F24-4755-BE4F-C329984D093A}">
      <dgm:prSet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fr-CA" sz="1100">
              <a:latin typeface="Franklin Gothic Demi Cond" panose="020B0706030402020204" pitchFamily="34" charset="0"/>
            </a:rPr>
            <a:t>Gérer les sessions</a:t>
          </a:r>
          <a:endParaRPr lang="en-US" sz="1100">
            <a:latin typeface="Franklin Gothic Demi Cond" panose="020B0706030402020204" pitchFamily="34" charset="0"/>
          </a:endParaRPr>
        </a:p>
      </dgm:t>
    </dgm:pt>
    <dgm:pt modelId="{56616436-DB8E-4EA0-A7B9-16AAFB9DD162}" type="parTrans" cxnId="{4928E7C1-8A06-434C-8D94-E7D47BD33AD3}">
      <dgm:prSet/>
      <dgm:spPr/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350A90AC-60A4-4EA8-A98B-7242F5D96B45}" type="sibTrans" cxnId="{4928E7C1-8A06-434C-8D94-E7D47BD33AD3}">
      <dgm:prSet/>
      <dgm:spPr/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A5FB99D7-87B0-447D-ABA4-EF54E05B2070}">
      <dgm:prSet custT="1"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fr-CA" sz="1100" dirty="0">
              <a:effectLst/>
              <a:latin typeface="Franklin Gothic Demi Cond" panose="020B0706030402020204" pitchFamily="34" charset="0"/>
            </a:rPr>
            <a:t>Convertir une interface classique à une interface avec Bootstrap</a:t>
          </a:r>
          <a:endParaRPr lang="en-US" sz="1100" dirty="0">
            <a:effectLst/>
            <a:latin typeface="Franklin Gothic Demi Cond" panose="020B0706030402020204" pitchFamily="34" charset="0"/>
          </a:endParaRPr>
        </a:p>
      </dgm:t>
    </dgm:pt>
    <dgm:pt modelId="{387495AB-3A28-4A63-9DC9-E046E406752D}" type="parTrans" cxnId="{6BA5F949-EF5B-4F70-8029-5E793A986A7C}">
      <dgm:prSet/>
      <dgm:spPr/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5A239D62-A2BC-4083-AE86-A12C03CEECD0}" type="sibTrans" cxnId="{6BA5F949-EF5B-4F70-8029-5E793A986A7C}">
      <dgm:prSet/>
      <dgm:spPr/>
      <dgm:t>
        <a:bodyPr/>
        <a:lstStyle/>
        <a:p>
          <a:endParaRPr lang="en-US" sz="1100">
            <a:latin typeface="Franklin Gothic Demi Cond" panose="020B0706030402020204" pitchFamily="34" charset="0"/>
          </a:endParaRPr>
        </a:p>
      </dgm:t>
    </dgm:pt>
    <dgm:pt modelId="{B350B100-FCB2-4586-BBF6-44AE87A6EB98}" type="pres">
      <dgm:prSet presAssocID="{8B3F96D1-0BB8-499F-B3FB-881B0CD9D8FE}" presName="cycle" presStyleCnt="0">
        <dgm:presLayoutVars>
          <dgm:dir/>
          <dgm:resizeHandles val="exact"/>
        </dgm:presLayoutVars>
      </dgm:prSet>
      <dgm:spPr/>
    </dgm:pt>
    <dgm:pt modelId="{16EE4BD1-5502-4E90-9456-8174A2926944}" type="pres">
      <dgm:prSet presAssocID="{77713CEE-65B7-4E46-9ED6-1E2F323E841D}" presName="node" presStyleLbl="node1" presStyleIdx="0" presStyleCnt="6" custRadScaleRad="90341" custRadScaleInc="0">
        <dgm:presLayoutVars>
          <dgm:bulletEnabled val="1"/>
        </dgm:presLayoutVars>
      </dgm:prSet>
      <dgm:spPr/>
    </dgm:pt>
    <dgm:pt modelId="{BA085605-C75A-4BFA-AD24-2FD20608AD1C}" type="pres">
      <dgm:prSet presAssocID="{77713CEE-65B7-4E46-9ED6-1E2F323E841D}" presName="spNode" presStyleCnt="0"/>
      <dgm:spPr/>
    </dgm:pt>
    <dgm:pt modelId="{447F13B1-66B3-4244-B130-ADA226067E54}" type="pres">
      <dgm:prSet presAssocID="{73A63F08-B422-40C3-A225-3652EB8CDFEC}" presName="sibTrans" presStyleLbl="sibTrans1D1" presStyleIdx="0" presStyleCnt="6"/>
      <dgm:spPr/>
    </dgm:pt>
    <dgm:pt modelId="{1E65922E-6DEC-427F-A0AF-E72DAF0E0083}" type="pres">
      <dgm:prSet presAssocID="{CB2513CB-A367-4FDE-9022-E6F611ABD4B1}" presName="node" presStyleLbl="node1" presStyleIdx="1" presStyleCnt="6">
        <dgm:presLayoutVars>
          <dgm:bulletEnabled val="1"/>
        </dgm:presLayoutVars>
      </dgm:prSet>
      <dgm:spPr/>
    </dgm:pt>
    <dgm:pt modelId="{FBB42A71-8F7D-42F7-9BA2-D02D4D0B536D}" type="pres">
      <dgm:prSet presAssocID="{CB2513CB-A367-4FDE-9022-E6F611ABD4B1}" presName="spNode" presStyleCnt="0"/>
      <dgm:spPr/>
    </dgm:pt>
    <dgm:pt modelId="{2DD34BB6-E1AF-4B4F-AE07-5C089BBF32FC}" type="pres">
      <dgm:prSet presAssocID="{CDF95216-0A46-475E-9E29-7273422332E3}" presName="sibTrans" presStyleLbl="sibTrans1D1" presStyleIdx="1" presStyleCnt="6"/>
      <dgm:spPr/>
    </dgm:pt>
    <dgm:pt modelId="{7C991A58-A98F-4A5C-894E-043C3AA20A1E}" type="pres">
      <dgm:prSet presAssocID="{91570A6B-7957-44A3-909C-B394D1237088}" presName="node" presStyleLbl="node1" presStyleIdx="2" presStyleCnt="6">
        <dgm:presLayoutVars>
          <dgm:bulletEnabled val="1"/>
        </dgm:presLayoutVars>
      </dgm:prSet>
      <dgm:spPr/>
    </dgm:pt>
    <dgm:pt modelId="{1EA70016-7849-4511-9DD2-7BC1A264A253}" type="pres">
      <dgm:prSet presAssocID="{91570A6B-7957-44A3-909C-B394D1237088}" presName="spNode" presStyleCnt="0"/>
      <dgm:spPr/>
    </dgm:pt>
    <dgm:pt modelId="{66CE8837-F02B-4711-9669-B0E6977D2241}" type="pres">
      <dgm:prSet presAssocID="{DC3A0C85-2B02-42BE-A02A-96B7D52B2448}" presName="sibTrans" presStyleLbl="sibTrans1D1" presStyleIdx="2" presStyleCnt="6"/>
      <dgm:spPr/>
    </dgm:pt>
    <dgm:pt modelId="{9067E8DA-897E-4952-9729-D095310DCEDE}" type="pres">
      <dgm:prSet presAssocID="{5459F8D3-CF36-4846-B30B-AA534C4BED22}" presName="node" presStyleLbl="node1" presStyleIdx="3" presStyleCnt="6" custRadScaleRad="92322" custRadScaleInc="4282">
        <dgm:presLayoutVars>
          <dgm:bulletEnabled val="1"/>
        </dgm:presLayoutVars>
      </dgm:prSet>
      <dgm:spPr/>
    </dgm:pt>
    <dgm:pt modelId="{4976CC5D-4F3E-422F-AB74-4D0B091F9D3F}" type="pres">
      <dgm:prSet presAssocID="{5459F8D3-CF36-4846-B30B-AA534C4BED22}" presName="spNode" presStyleCnt="0"/>
      <dgm:spPr/>
    </dgm:pt>
    <dgm:pt modelId="{A72DEFCE-7AD1-41BA-9CBE-8C4AB7CA8A52}" type="pres">
      <dgm:prSet presAssocID="{102E4316-A69D-4315-B511-6C26963D3117}" presName="sibTrans" presStyleLbl="sibTrans1D1" presStyleIdx="3" presStyleCnt="6"/>
      <dgm:spPr/>
    </dgm:pt>
    <dgm:pt modelId="{C7F3BE77-AFAC-485E-9BDF-EE8C9270EDD9}" type="pres">
      <dgm:prSet presAssocID="{F552921D-3F24-4755-BE4F-C329984D093A}" presName="node" presStyleLbl="node1" presStyleIdx="4" presStyleCnt="6">
        <dgm:presLayoutVars>
          <dgm:bulletEnabled val="1"/>
        </dgm:presLayoutVars>
      </dgm:prSet>
      <dgm:spPr/>
    </dgm:pt>
    <dgm:pt modelId="{5962A20E-95BF-445C-B009-DE24F7CBBE84}" type="pres">
      <dgm:prSet presAssocID="{F552921D-3F24-4755-BE4F-C329984D093A}" presName="spNode" presStyleCnt="0"/>
      <dgm:spPr/>
    </dgm:pt>
    <dgm:pt modelId="{8CEB4566-40B8-4B2B-8776-0BC76D50D900}" type="pres">
      <dgm:prSet presAssocID="{350A90AC-60A4-4EA8-A98B-7242F5D96B45}" presName="sibTrans" presStyleLbl="sibTrans1D1" presStyleIdx="4" presStyleCnt="6"/>
      <dgm:spPr/>
    </dgm:pt>
    <dgm:pt modelId="{5F081448-B4E2-4F99-933F-0624E2EE0DC6}" type="pres">
      <dgm:prSet presAssocID="{A5FB99D7-87B0-447D-ABA4-EF54E05B2070}" presName="node" presStyleLbl="node1" presStyleIdx="5" presStyleCnt="6">
        <dgm:presLayoutVars>
          <dgm:bulletEnabled val="1"/>
        </dgm:presLayoutVars>
      </dgm:prSet>
      <dgm:spPr/>
    </dgm:pt>
    <dgm:pt modelId="{607B0ED3-D585-43E9-B3FF-B96CC503CA0F}" type="pres">
      <dgm:prSet presAssocID="{A5FB99D7-87B0-447D-ABA4-EF54E05B2070}" presName="spNode" presStyleCnt="0"/>
      <dgm:spPr/>
    </dgm:pt>
    <dgm:pt modelId="{DE73482D-E4CC-4A33-8C41-9268BB34506B}" type="pres">
      <dgm:prSet presAssocID="{5A239D62-A2BC-4083-AE86-A12C03CEECD0}" presName="sibTrans" presStyleLbl="sibTrans1D1" presStyleIdx="5" presStyleCnt="6"/>
      <dgm:spPr/>
    </dgm:pt>
  </dgm:ptLst>
  <dgm:cxnLst>
    <dgm:cxn modelId="{8992AD12-B11D-437C-B6EA-098D60B6F83E}" srcId="{8B3F96D1-0BB8-499F-B3FB-881B0CD9D8FE}" destId="{91570A6B-7957-44A3-909C-B394D1237088}" srcOrd="2" destOrd="0" parTransId="{DB0A0ADA-93EA-4058-8C32-CAB6C5958664}" sibTransId="{DC3A0C85-2B02-42BE-A02A-96B7D52B2448}"/>
    <dgm:cxn modelId="{D9F7B628-D72B-4B2E-AC4F-411600884228}" srcId="{8B3F96D1-0BB8-499F-B3FB-881B0CD9D8FE}" destId="{77713CEE-65B7-4E46-9ED6-1E2F323E841D}" srcOrd="0" destOrd="0" parTransId="{D33528C1-59F5-4FA4-9E81-F87F8437F33A}" sibTransId="{73A63F08-B422-40C3-A225-3652EB8CDFEC}"/>
    <dgm:cxn modelId="{D545192B-8BBB-44D7-B68C-74283F47577F}" type="presOf" srcId="{8B3F96D1-0BB8-499F-B3FB-881B0CD9D8FE}" destId="{B350B100-FCB2-4586-BBF6-44AE87A6EB98}" srcOrd="0" destOrd="0" presId="urn:microsoft.com/office/officeart/2005/8/layout/cycle6"/>
    <dgm:cxn modelId="{CBD8C72B-65B0-4E99-93DE-3BFDA965F149}" type="presOf" srcId="{A5FB99D7-87B0-447D-ABA4-EF54E05B2070}" destId="{5F081448-B4E2-4F99-933F-0624E2EE0DC6}" srcOrd="0" destOrd="0" presId="urn:microsoft.com/office/officeart/2005/8/layout/cycle6"/>
    <dgm:cxn modelId="{5F112133-2C5A-4C18-A193-F5482140145C}" type="presOf" srcId="{73A63F08-B422-40C3-A225-3652EB8CDFEC}" destId="{447F13B1-66B3-4244-B130-ADA226067E54}" srcOrd="0" destOrd="0" presId="urn:microsoft.com/office/officeart/2005/8/layout/cycle6"/>
    <dgm:cxn modelId="{6BA5F949-EF5B-4F70-8029-5E793A986A7C}" srcId="{8B3F96D1-0BB8-499F-B3FB-881B0CD9D8FE}" destId="{A5FB99D7-87B0-447D-ABA4-EF54E05B2070}" srcOrd="5" destOrd="0" parTransId="{387495AB-3A28-4A63-9DC9-E046E406752D}" sibTransId="{5A239D62-A2BC-4083-AE86-A12C03CEECD0}"/>
    <dgm:cxn modelId="{47E2B454-1565-448D-8428-64F79CD2133C}" type="presOf" srcId="{CB2513CB-A367-4FDE-9022-E6F611ABD4B1}" destId="{1E65922E-6DEC-427F-A0AF-E72DAF0E0083}" srcOrd="0" destOrd="0" presId="urn:microsoft.com/office/officeart/2005/8/layout/cycle6"/>
    <dgm:cxn modelId="{94582B59-BECD-4693-AC89-C5994602EF1E}" type="presOf" srcId="{5459F8D3-CF36-4846-B30B-AA534C4BED22}" destId="{9067E8DA-897E-4952-9729-D095310DCEDE}" srcOrd="0" destOrd="0" presId="urn:microsoft.com/office/officeart/2005/8/layout/cycle6"/>
    <dgm:cxn modelId="{8BC74779-E72B-46A3-B67D-EB186F0B4C7F}" type="presOf" srcId="{DC3A0C85-2B02-42BE-A02A-96B7D52B2448}" destId="{66CE8837-F02B-4711-9669-B0E6977D2241}" srcOrd="0" destOrd="0" presId="urn:microsoft.com/office/officeart/2005/8/layout/cycle6"/>
    <dgm:cxn modelId="{A0EE1289-A5DB-4738-A37C-32B5F5D9887D}" type="presOf" srcId="{77713CEE-65B7-4E46-9ED6-1E2F323E841D}" destId="{16EE4BD1-5502-4E90-9456-8174A2926944}" srcOrd="0" destOrd="0" presId="urn:microsoft.com/office/officeart/2005/8/layout/cycle6"/>
    <dgm:cxn modelId="{D7726796-4004-4154-8095-10578CC36107}" type="presOf" srcId="{350A90AC-60A4-4EA8-A98B-7242F5D96B45}" destId="{8CEB4566-40B8-4B2B-8776-0BC76D50D900}" srcOrd="0" destOrd="0" presId="urn:microsoft.com/office/officeart/2005/8/layout/cycle6"/>
    <dgm:cxn modelId="{5CD659AB-A33D-4A41-8CB2-279DEFFAF1FE}" type="presOf" srcId="{5A239D62-A2BC-4083-AE86-A12C03CEECD0}" destId="{DE73482D-E4CC-4A33-8C41-9268BB34506B}" srcOrd="0" destOrd="0" presId="urn:microsoft.com/office/officeart/2005/8/layout/cycle6"/>
    <dgm:cxn modelId="{715781B4-6E86-465C-BB13-783B855DBC38}" type="presOf" srcId="{CDF95216-0A46-475E-9E29-7273422332E3}" destId="{2DD34BB6-E1AF-4B4F-AE07-5C089BBF32FC}" srcOrd="0" destOrd="0" presId="urn:microsoft.com/office/officeart/2005/8/layout/cycle6"/>
    <dgm:cxn modelId="{98DC65B9-CF5C-4431-B62E-B0FE4D2BDF12}" srcId="{8B3F96D1-0BB8-499F-B3FB-881B0CD9D8FE}" destId="{5459F8D3-CF36-4846-B30B-AA534C4BED22}" srcOrd="3" destOrd="0" parTransId="{03F50B99-DB16-454D-B217-DA1094BAA46D}" sibTransId="{102E4316-A69D-4315-B511-6C26963D3117}"/>
    <dgm:cxn modelId="{4928E7C1-8A06-434C-8D94-E7D47BD33AD3}" srcId="{8B3F96D1-0BB8-499F-B3FB-881B0CD9D8FE}" destId="{F552921D-3F24-4755-BE4F-C329984D093A}" srcOrd="4" destOrd="0" parTransId="{56616436-DB8E-4EA0-A7B9-16AAFB9DD162}" sibTransId="{350A90AC-60A4-4EA8-A98B-7242F5D96B45}"/>
    <dgm:cxn modelId="{76D989C4-E7CC-405E-BDF4-C841B36B3C76}" srcId="{8B3F96D1-0BB8-499F-B3FB-881B0CD9D8FE}" destId="{CB2513CB-A367-4FDE-9022-E6F611ABD4B1}" srcOrd="1" destOrd="0" parTransId="{764F55F4-D087-4E86-A8FB-B7E0B29C9F8E}" sibTransId="{CDF95216-0A46-475E-9E29-7273422332E3}"/>
    <dgm:cxn modelId="{0DE5DBDF-8CCB-4B70-A84A-B96B72451E6B}" type="presOf" srcId="{102E4316-A69D-4315-B511-6C26963D3117}" destId="{A72DEFCE-7AD1-41BA-9CBE-8C4AB7CA8A52}" srcOrd="0" destOrd="0" presId="urn:microsoft.com/office/officeart/2005/8/layout/cycle6"/>
    <dgm:cxn modelId="{8E1B6AE8-33A3-4C01-8004-628B5AF06990}" type="presOf" srcId="{F552921D-3F24-4755-BE4F-C329984D093A}" destId="{C7F3BE77-AFAC-485E-9BDF-EE8C9270EDD9}" srcOrd="0" destOrd="0" presId="urn:microsoft.com/office/officeart/2005/8/layout/cycle6"/>
    <dgm:cxn modelId="{221C1AF8-6EE3-4D2D-AFA8-35E222D4434B}" type="presOf" srcId="{91570A6B-7957-44A3-909C-B394D1237088}" destId="{7C991A58-A98F-4A5C-894E-043C3AA20A1E}" srcOrd="0" destOrd="0" presId="urn:microsoft.com/office/officeart/2005/8/layout/cycle6"/>
    <dgm:cxn modelId="{98B3D81A-F266-4EDB-B870-71643104095D}" type="presParOf" srcId="{B350B100-FCB2-4586-BBF6-44AE87A6EB98}" destId="{16EE4BD1-5502-4E90-9456-8174A2926944}" srcOrd="0" destOrd="0" presId="urn:microsoft.com/office/officeart/2005/8/layout/cycle6"/>
    <dgm:cxn modelId="{AA29EA91-1EB9-468C-AE02-99B944138AD0}" type="presParOf" srcId="{B350B100-FCB2-4586-BBF6-44AE87A6EB98}" destId="{BA085605-C75A-4BFA-AD24-2FD20608AD1C}" srcOrd="1" destOrd="0" presId="urn:microsoft.com/office/officeart/2005/8/layout/cycle6"/>
    <dgm:cxn modelId="{8FE40DCC-DF3C-4608-9053-94BF30AED347}" type="presParOf" srcId="{B350B100-FCB2-4586-BBF6-44AE87A6EB98}" destId="{447F13B1-66B3-4244-B130-ADA226067E54}" srcOrd="2" destOrd="0" presId="urn:microsoft.com/office/officeart/2005/8/layout/cycle6"/>
    <dgm:cxn modelId="{C1C2F8D7-F095-4A57-8E8A-BFF83913CCCA}" type="presParOf" srcId="{B350B100-FCB2-4586-BBF6-44AE87A6EB98}" destId="{1E65922E-6DEC-427F-A0AF-E72DAF0E0083}" srcOrd="3" destOrd="0" presId="urn:microsoft.com/office/officeart/2005/8/layout/cycle6"/>
    <dgm:cxn modelId="{BBDD04E9-091B-446F-A86D-1A8FF98B079D}" type="presParOf" srcId="{B350B100-FCB2-4586-BBF6-44AE87A6EB98}" destId="{FBB42A71-8F7D-42F7-9BA2-D02D4D0B536D}" srcOrd="4" destOrd="0" presId="urn:microsoft.com/office/officeart/2005/8/layout/cycle6"/>
    <dgm:cxn modelId="{8D34FAE1-B991-4432-96E9-98724936D4F3}" type="presParOf" srcId="{B350B100-FCB2-4586-BBF6-44AE87A6EB98}" destId="{2DD34BB6-E1AF-4B4F-AE07-5C089BBF32FC}" srcOrd="5" destOrd="0" presId="urn:microsoft.com/office/officeart/2005/8/layout/cycle6"/>
    <dgm:cxn modelId="{E7AF96C3-C13C-45F6-B009-53AD18A0E8AC}" type="presParOf" srcId="{B350B100-FCB2-4586-BBF6-44AE87A6EB98}" destId="{7C991A58-A98F-4A5C-894E-043C3AA20A1E}" srcOrd="6" destOrd="0" presId="urn:microsoft.com/office/officeart/2005/8/layout/cycle6"/>
    <dgm:cxn modelId="{5A3C9B7F-171A-4075-BE45-3E1631813504}" type="presParOf" srcId="{B350B100-FCB2-4586-BBF6-44AE87A6EB98}" destId="{1EA70016-7849-4511-9DD2-7BC1A264A253}" srcOrd="7" destOrd="0" presId="urn:microsoft.com/office/officeart/2005/8/layout/cycle6"/>
    <dgm:cxn modelId="{507BE640-2324-41AA-B601-0A41F6F0D934}" type="presParOf" srcId="{B350B100-FCB2-4586-BBF6-44AE87A6EB98}" destId="{66CE8837-F02B-4711-9669-B0E6977D2241}" srcOrd="8" destOrd="0" presId="urn:microsoft.com/office/officeart/2005/8/layout/cycle6"/>
    <dgm:cxn modelId="{23771EE3-7B3A-4821-8C8F-6CD31B2AEF09}" type="presParOf" srcId="{B350B100-FCB2-4586-BBF6-44AE87A6EB98}" destId="{9067E8DA-897E-4952-9729-D095310DCEDE}" srcOrd="9" destOrd="0" presId="urn:microsoft.com/office/officeart/2005/8/layout/cycle6"/>
    <dgm:cxn modelId="{B80F1914-79ED-49BD-9AEF-B8DD64D63888}" type="presParOf" srcId="{B350B100-FCB2-4586-BBF6-44AE87A6EB98}" destId="{4976CC5D-4F3E-422F-AB74-4D0B091F9D3F}" srcOrd="10" destOrd="0" presId="urn:microsoft.com/office/officeart/2005/8/layout/cycle6"/>
    <dgm:cxn modelId="{8C9CC8A8-D9FD-49A0-BF02-841CAFD76234}" type="presParOf" srcId="{B350B100-FCB2-4586-BBF6-44AE87A6EB98}" destId="{A72DEFCE-7AD1-41BA-9CBE-8C4AB7CA8A52}" srcOrd="11" destOrd="0" presId="urn:microsoft.com/office/officeart/2005/8/layout/cycle6"/>
    <dgm:cxn modelId="{2C5BF022-7905-4D2F-BD0F-3A465260DF0D}" type="presParOf" srcId="{B350B100-FCB2-4586-BBF6-44AE87A6EB98}" destId="{C7F3BE77-AFAC-485E-9BDF-EE8C9270EDD9}" srcOrd="12" destOrd="0" presId="urn:microsoft.com/office/officeart/2005/8/layout/cycle6"/>
    <dgm:cxn modelId="{977305A6-FBEF-4D00-8B87-0F5086A94CB6}" type="presParOf" srcId="{B350B100-FCB2-4586-BBF6-44AE87A6EB98}" destId="{5962A20E-95BF-445C-B009-DE24F7CBBE84}" srcOrd="13" destOrd="0" presId="urn:microsoft.com/office/officeart/2005/8/layout/cycle6"/>
    <dgm:cxn modelId="{9AB1DB92-7762-4C42-991E-61A442270569}" type="presParOf" srcId="{B350B100-FCB2-4586-BBF6-44AE87A6EB98}" destId="{8CEB4566-40B8-4B2B-8776-0BC76D50D900}" srcOrd="14" destOrd="0" presId="urn:microsoft.com/office/officeart/2005/8/layout/cycle6"/>
    <dgm:cxn modelId="{ADAB152D-C5AA-4F1F-9E93-84A1DA51C643}" type="presParOf" srcId="{B350B100-FCB2-4586-BBF6-44AE87A6EB98}" destId="{5F081448-B4E2-4F99-933F-0624E2EE0DC6}" srcOrd="15" destOrd="0" presId="urn:microsoft.com/office/officeart/2005/8/layout/cycle6"/>
    <dgm:cxn modelId="{B7DC2B36-E3D2-4D02-BAC2-2B6647AD4118}" type="presParOf" srcId="{B350B100-FCB2-4586-BBF6-44AE87A6EB98}" destId="{607B0ED3-D585-43E9-B3FF-B96CC503CA0F}" srcOrd="16" destOrd="0" presId="urn:microsoft.com/office/officeart/2005/8/layout/cycle6"/>
    <dgm:cxn modelId="{46D98009-8EF8-49F6-82A9-6FE489399B8A}" type="presParOf" srcId="{B350B100-FCB2-4586-BBF6-44AE87A6EB98}" destId="{DE73482D-E4CC-4A33-8C41-9268BB34506B}" srcOrd="17" destOrd="0" presId="urn:microsoft.com/office/officeart/2005/8/layout/cycle6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F65041-B873-4649-A9E2-C0F9CBC9FED8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EE1FCEF-90B1-418F-9299-B2B6294B7236}">
      <dgm:prSet/>
      <dgm:spPr/>
      <dgm:t>
        <a:bodyPr/>
        <a:lstStyle/>
        <a:p>
          <a:r>
            <a:rPr lang="fr-CA" dirty="0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rPr>
            <a:t>Erreurs à l’intérieur de </a:t>
          </a:r>
          <a:r>
            <a:rPr lang="fr-CA" dirty="0" err="1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rPr>
            <a:t>websockets</a:t>
          </a:r>
          <a:r>
            <a:rPr lang="fr-CA" dirty="0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rPr>
            <a:t> sans connaitre la nature de l’erreur </a:t>
          </a:r>
          <a:endParaRPr lang="en-US" dirty="0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gm:t>
    </dgm:pt>
    <dgm:pt modelId="{7957A017-E099-4D06-9281-83D58E98C590}" type="parTrans" cxnId="{79C06EEF-E8E8-45C8-9927-AC3611D81B45}">
      <dgm:prSet/>
      <dgm:spPr/>
      <dgm:t>
        <a:bodyPr/>
        <a:lstStyle/>
        <a:p>
          <a:endParaRPr lang="en-US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gm:t>
    </dgm:pt>
    <dgm:pt modelId="{E91A27FA-9CF8-4DA6-A3FA-E17D3E09C2BF}" type="sibTrans" cxnId="{79C06EEF-E8E8-45C8-9927-AC3611D81B45}">
      <dgm:prSet/>
      <dgm:spPr>
        <a:solidFill>
          <a:srgbClr val="57614B">
            <a:alpha val="90000"/>
          </a:srgbClr>
        </a:solidFill>
      </dgm:spPr>
      <dgm:t>
        <a:bodyPr/>
        <a:lstStyle/>
        <a:p>
          <a:endParaRPr lang="en-US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gm:t>
    </dgm:pt>
    <dgm:pt modelId="{DF66147C-F2C7-4729-91CA-CFEC7B1FC502}">
      <dgm:prSet/>
      <dgm:spPr/>
      <dgm:t>
        <a:bodyPr/>
        <a:lstStyle/>
        <a:p>
          <a:r>
            <a:rPr lang="fr-CA" dirty="0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rPr>
            <a:t>Difficultés avec la documentation Bootstrap: Ne pas trouver le sélecteur pour l’hamburger du menu lorsqu’il est effondré </a:t>
          </a:r>
          <a:endParaRPr lang="en-US" dirty="0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gm:t>
    </dgm:pt>
    <dgm:pt modelId="{154712AC-938A-4399-8F3D-9BB659F1ABAD}" type="parTrans" cxnId="{A197056C-EE63-4B07-8580-46DD69B31A9E}">
      <dgm:prSet/>
      <dgm:spPr/>
      <dgm:t>
        <a:bodyPr/>
        <a:lstStyle/>
        <a:p>
          <a:endParaRPr lang="en-US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gm:t>
    </dgm:pt>
    <dgm:pt modelId="{E197D925-E4BB-4223-A253-83FB5BBD699F}" type="sibTrans" cxnId="{A197056C-EE63-4B07-8580-46DD69B31A9E}">
      <dgm:prSet/>
      <dgm:spPr>
        <a:solidFill>
          <a:srgbClr val="57614B">
            <a:alpha val="90000"/>
          </a:srgbClr>
        </a:solidFill>
      </dgm:spPr>
      <dgm:t>
        <a:bodyPr/>
        <a:lstStyle/>
        <a:p>
          <a:endParaRPr lang="en-US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gm:t>
    </dgm:pt>
    <dgm:pt modelId="{12F40E58-D8E7-4740-9F80-E23A7A6D1E1A}">
      <dgm:prSet/>
      <dgm:spPr/>
      <dgm:t>
        <a:bodyPr/>
        <a:lstStyle/>
        <a:p>
          <a:r>
            <a:rPr lang="fr-CA" dirty="0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rPr>
            <a:t>Le responsive par Bootstrap</a:t>
          </a:r>
          <a:endParaRPr lang="en-US" dirty="0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gm:t>
    </dgm:pt>
    <dgm:pt modelId="{DF8A9C57-7A6E-4553-93C1-25EDBEE87CB3}" type="parTrans" cxnId="{91079D59-9B6A-492C-9740-AD7152FBA377}">
      <dgm:prSet/>
      <dgm:spPr/>
      <dgm:t>
        <a:bodyPr/>
        <a:lstStyle/>
        <a:p>
          <a:endParaRPr lang="en-US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gm:t>
    </dgm:pt>
    <dgm:pt modelId="{F6CDDFEF-E4C9-4AA7-9741-8A493205DC9B}" type="sibTrans" cxnId="{91079D59-9B6A-492C-9740-AD7152FBA377}">
      <dgm:prSet/>
      <dgm:spPr/>
      <dgm:t>
        <a:bodyPr/>
        <a:lstStyle/>
        <a:p>
          <a:endParaRPr lang="en-US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gm:t>
    </dgm:pt>
    <dgm:pt modelId="{9B056344-F4F6-4F3A-8FD8-8B84FB4992B1}" type="pres">
      <dgm:prSet presAssocID="{B2F65041-B873-4649-A9E2-C0F9CBC9FED8}" presName="outerComposite" presStyleCnt="0">
        <dgm:presLayoutVars>
          <dgm:chMax val="5"/>
          <dgm:dir/>
          <dgm:resizeHandles val="exact"/>
        </dgm:presLayoutVars>
      </dgm:prSet>
      <dgm:spPr/>
    </dgm:pt>
    <dgm:pt modelId="{53DDBD33-6FBA-4BFC-8D0E-EAA027430157}" type="pres">
      <dgm:prSet presAssocID="{B2F65041-B873-4649-A9E2-C0F9CBC9FED8}" presName="dummyMaxCanvas" presStyleCnt="0">
        <dgm:presLayoutVars/>
      </dgm:prSet>
      <dgm:spPr/>
    </dgm:pt>
    <dgm:pt modelId="{319D7A22-F635-4615-B277-15EC36B46029}" type="pres">
      <dgm:prSet presAssocID="{B2F65041-B873-4649-A9E2-C0F9CBC9FED8}" presName="ThreeNodes_1" presStyleLbl="node1" presStyleIdx="0" presStyleCnt="3">
        <dgm:presLayoutVars>
          <dgm:bulletEnabled val="1"/>
        </dgm:presLayoutVars>
      </dgm:prSet>
      <dgm:spPr/>
    </dgm:pt>
    <dgm:pt modelId="{4450CAB0-D8EF-47AB-84CE-01924843C743}" type="pres">
      <dgm:prSet presAssocID="{B2F65041-B873-4649-A9E2-C0F9CBC9FED8}" presName="ThreeNodes_2" presStyleLbl="node1" presStyleIdx="1" presStyleCnt="3">
        <dgm:presLayoutVars>
          <dgm:bulletEnabled val="1"/>
        </dgm:presLayoutVars>
      </dgm:prSet>
      <dgm:spPr/>
    </dgm:pt>
    <dgm:pt modelId="{7FC44883-08BD-45D1-A7B4-2D9C69E7F2F4}" type="pres">
      <dgm:prSet presAssocID="{B2F65041-B873-4649-A9E2-C0F9CBC9FED8}" presName="ThreeNodes_3" presStyleLbl="node1" presStyleIdx="2" presStyleCnt="3">
        <dgm:presLayoutVars>
          <dgm:bulletEnabled val="1"/>
        </dgm:presLayoutVars>
      </dgm:prSet>
      <dgm:spPr/>
    </dgm:pt>
    <dgm:pt modelId="{F7E53A63-CCA9-4067-B840-E510CBAF1028}" type="pres">
      <dgm:prSet presAssocID="{B2F65041-B873-4649-A9E2-C0F9CBC9FED8}" presName="ThreeConn_1-2" presStyleLbl="fgAccFollowNode1" presStyleIdx="0" presStyleCnt="2">
        <dgm:presLayoutVars>
          <dgm:bulletEnabled val="1"/>
        </dgm:presLayoutVars>
      </dgm:prSet>
      <dgm:spPr/>
    </dgm:pt>
    <dgm:pt modelId="{5476365F-C91C-462E-9E83-A0BFA67C52CA}" type="pres">
      <dgm:prSet presAssocID="{B2F65041-B873-4649-A9E2-C0F9CBC9FED8}" presName="ThreeConn_2-3" presStyleLbl="fgAccFollowNode1" presStyleIdx="1" presStyleCnt="2">
        <dgm:presLayoutVars>
          <dgm:bulletEnabled val="1"/>
        </dgm:presLayoutVars>
      </dgm:prSet>
      <dgm:spPr/>
    </dgm:pt>
    <dgm:pt modelId="{FD984BA9-3A1C-4785-BEFF-AFB134D627F4}" type="pres">
      <dgm:prSet presAssocID="{B2F65041-B873-4649-A9E2-C0F9CBC9FED8}" presName="ThreeNodes_1_text" presStyleLbl="node1" presStyleIdx="2" presStyleCnt="3">
        <dgm:presLayoutVars>
          <dgm:bulletEnabled val="1"/>
        </dgm:presLayoutVars>
      </dgm:prSet>
      <dgm:spPr/>
    </dgm:pt>
    <dgm:pt modelId="{F94CBBD0-69F1-4F49-9FBC-322C6177CF2E}" type="pres">
      <dgm:prSet presAssocID="{B2F65041-B873-4649-A9E2-C0F9CBC9FED8}" presName="ThreeNodes_2_text" presStyleLbl="node1" presStyleIdx="2" presStyleCnt="3">
        <dgm:presLayoutVars>
          <dgm:bulletEnabled val="1"/>
        </dgm:presLayoutVars>
      </dgm:prSet>
      <dgm:spPr/>
    </dgm:pt>
    <dgm:pt modelId="{7EF3CE00-8F4D-4576-9D88-A66EA2E317ED}" type="pres">
      <dgm:prSet presAssocID="{B2F65041-B873-4649-A9E2-C0F9CBC9FED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A688209-152D-41A5-B1C8-4ECD550B73D1}" type="presOf" srcId="{12F40E58-D8E7-4740-9F80-E23A7A6D1E1A}" destId="{7EF3CE00-8F4D-4576-9D88-A66EA2E317ED}" srcOrd="1" destOrd="0" presId="urn:microsoft.com/office/officeart/2005/8/layout/vProcess5"/>
    <dgm:cxn modelId="{369FF222-4216-4D4E-BA39-14E5C02A934D}" type="presOf" srcId="{E197D925-E4BB-4223-A253-83FB5BBD699F}" destId="{5476365F-C91C-462E-9E83-A0BFA67C52CA}" srcOrd="0" destOrd="0" presId="urn:microsoft.com/office/officeart/2005/8/layout/vProcess5"/>
    <dgm:cxn modelId="{FAB64737-F892-48E8-8D16-D0034C63958F}" type="presOf" srcId="{E91A27FA-9CF8-4DA6-A3FA-E17D3E09C2BF}" destId="{F7E53A63-CCA9-4067-B840-E510CBAF1028}" srcOrd="0" destOrd="0" presId="urn:microsoft.com/office/officeart/2005/8/layout/vProcess5"/>
    <dgm:cxn modelId="{646A9F5C-2F19-43A6-B59D-FA271D712057}" type="presOf" srcId="{8EE1FCEF-90B1-418F-9299-B2B6294B7236}" destId="{FD984BA9-3A1C-4785-BEFF-AFB134D627F4}" srcOrd="1" destOrd="0" presId="urn:microsoft.com/office/officeart/2005/8/layout/vProcess5"/>
    <dgm:cxn modelId="{A197056C-EE63-4B07-8580-46DD69B31A9E}" srcId="{B2F65041-B873-4649-A9E2-C0F9CBC9FED8}" destId="{DF66147C-F2C7-4729-91CA-CFEC7B1FC502}" srcOrd="1" destOrd="0" parTransId="{154712AC-938A-4399-8F3D-9BB659F1ABAD}" sibTransId="{E197D925-E4BB-4223-A253-83FB5BBD699F}"/>
    <dgm:cxn modelId="{91079D59-9B6A-492C-9740-AD7152FBA377}" srcId="{B2F65041-B873-4649-A9E2-C0F9CBC9FED8}" destId="{12F40E58-D8E7-4740-9F80-E23A7A6D1E1A}" srcOrd="2" destOrd="0" parTransId="{DF8A9C57-7A6E-4553-93C1-25EDBEE87CB3}" sibTransId="{F6CDDFEF-E4C9-4AA7-9741-8A493205DC9B}"/>
    <dgm:cxn modelId="{C28D1CA6-5491-48DB-A4EA-9A11B0683FA3}" type="presOf" srcId="{DF66147C-F2C7-4729-91CA-CFEC7B1FC502}" destId="{F94CBBD0-69F1-4F49-9FBC-322C6177CF2E}" srcOrd="1" destOrd="0" presId="urn:microsoft.com/office/officeart/2005/8/layout/vProcess5"/>
    <dgm:cxn modelId="{C43D28A9-012E-40C2-B029-F7DCEF278460}" type="presOf" srcId="{12F40E58-D8E7-4740-9F80-E23A7A6D1E1A}" destId="{7FC44883-08BD-45D1-A7B4-2D9C69E7F2F4}" srcOrd="0" destOrd="0" presId="urn:microsoft.com/office/officeart/2005/8/layout/vProcess5"/>
    <dgm:cxn modelId="{CB472DB8-6DE6-44AA-A8B3-A911B59B114D}" type="presOf" srcId="{8EE1FCEF-90B1-418F-9299-B2B6294B7236}" destId="{319D7A22-F635-4615-B277-15EC36B46029}" srcOrd="0" destOrd="0" presId="urn:microsoft.com/office/officeart/2005/8/layout/vProcess5"/>
    <dgm:cxn modelId="{CFED6DDD-E79A-4B88-AB56-993A6F2A7665}" type="presOf" srcId="{B2F65041-B873-4649-A9E2-C0F9CBC9FED8}" destId="{9B056344-F4F6-4F3A-8FD8-8B84FB4992B1}" srcOrd="0" destOrd="0" presId="urn:microsoft.com/office/officeart/2005/8/layout/vProcess5"/>
    <dgm:cxn modelId="{4A072EED-8913-4BE4-96D6-37BE3BF6BE6A}" type="presOf" srcId="{DF66147C-F2C7-4729-91CA-CFEC7B1FC502}" destId="{4450CAB0-D8EF-47AB-84CE-01924843C743}" srcOrd="0" destOrd="0" presId="urn:microsoft.com/office/officeart/2005/8/layout/vProcess5"/>
    <dgm:cxn modelId="{79C06EEF-E8E8-45C8-9927-AC3611D81B45}" srcId="{B2F65041-B873-4649-A9E2-C0F9CBC9FED8}" destId="{8EE1FCEF-90B1-418F-9299-B2B6294B7236}" srcOrd="0" destOrd="0" parTransId="{7957A017-E099-4D06-9281-83D58E98C590}" sibTransId="{E91A27FA-9CF8-4DA6-A3FA-E17D3E09C2BF}"/>
    <dgm:cxn modelId="{DF57DA58-F1B6-49FD-B28F-226895E5D8B8}" type="presParOf" srcId="{9B056344-F4F6-4F3A-8FD8-8B84FB4992B1}" destId="{53DDBD33-6FBA-4BFC-8D0E-EAA027430157}" srcOrd="0" destOrd="0" presId="urn:microsoft.com/office/officeart/2005/8/layout/vProcess5"/>
    <dgm:cxn modelId="{2028B2D6-6054-4CDD-BE9A-3F1B92AB215D}" type="presParOf" srcId="{9B056344-F4F6-4F3A-8FD8-8B84FB4992B1}" destId="{319D7A22-F635-4615-B277-15EC36B46029}" srcOrd="1" destOrd="0" presId="urn:microsoft.com/office/officeart/2005/8/layout/vProcess5"/>
    <dgm:cxn modelId="{40431F2E-574F-4311-A40D-C0EAB9762B7F}" type="presParOf" srcId="{9B056344-F4F6-4F3A-8FD8-8B84FB4992B1}" destId="{4450CAB0-D8EF-47AB-84CE-01924843C743}" srcOrd="2" destOrd="0" presId="urn:microsoft.com/office/officeart/2005/8/layout/vProcess5"/>
    <dgm:cxn modelId="{8BDE01A4-2283-43DC-8F5A-A6721D84113F}" type="presParOf" srcId="{9B056344-F4F6-4F3A-8FD8-8B84FB4992B1}" destId="{7FC44883-08BD-45D1-A7B4-2D9C69E7F2F4}" srcOrd="3" destOrd="0" presId="urn:microsoft.com/office/officeart/2005/8/layout/vProcess5"/>
    <dgm:cxn modelId="{37F76347-161E-4BEC-A94D-FB93084174BF}" type="presParOf" srcId="{9B056344-F4F6-4F3A-8FD8-8B84FB4992B1}" destId="{F7E53A63-CCA9-4067-B840-E510CBAF1028}" srcOrd="4" destOrd="0" presId="urn:microsoft.com/office/officeart/2005/8/layout/vProcess5"/>
    <dgm:cxn modelId="{2DB15B25-4CBB-4D45-AD14-49134B551FFA}" type="presParOf" srcId="{9B056344-F4F6-4F3A-8FD8-8B84FB4992B1}" destId="{5476365F-C91C-462E-9E83-A0BFA67C52CA}" srcOrd="5" destOrd="0" presId="urn:microsoft.com/office/officeart/2005/8/layout/vProcess5"/>
    <dgm:cxn modelId="{A11A8DBD-122B-41AF-8305-73C92136E12F}" type="presParOf" srcId="{9B056344-F4F6-4F3A-8FD8-8B84FB4992B1}" destId="{FD984BA9-3A1C-4785-BEFF-AFB134D627F4}" srcOrd="6" destOrd="0" presId="urn:microsoft.com/office/officeart/2005/8/layout/vProcess5"/>
    <dgm:cxn modelId="{CF9F0D06-EEB6-440A-81B3-8F2C2A1991D9}" type="presParOf" srcId="{9B056344-F4F6-4F3A-8FD8-8B84FB4992B1}" destId="{F94CBBD0-69F1-4F49-9FBC-322C6177CF2E}" srcOrd="7" destOrd="0" presId="urn:microsoft.com/office/officeart/2005/8/layout/vProcess5"/>
    <dgm:cxn modelId="{A6139EA7-BFAE-49EB-8EB5-037B9FB935B7}" type="presParOf" srcId="{9B056344-F4F6-4F3A-8FD8-8B84FB4992B1}" destId="{7EF3CE00-8F4D-4576-9D88-A66EA2E317E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E4BD1-5502-4E90-9456-8174A2926944}">
      <dsp:nvSpPr>
        <dsp:cNvPr id="0" name=""/>
        <dsp:cNvSpPr/>
      </dsp:nvSpPr>
      <dsp:spPr>
        <a:xfrm>
          <a:off x="5173265" y="273961"/>
          <a:ext cx="1845468" cy="1199554"/>
        </a:xfrm>
        <a:prstGeom prst="roundRect">
          <a:avLst/>
        </a:prstGeom>
        <a:solidFill>
          <a:srgbClr val="57614B"/>
        </a:solidFill>
        <a:ln w="15875" cap="rnd" cmpd="sng" algn="ctr">
          <a:solidFill>
            <a:srgbClr val="5761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 dirty="0">
              <a:latin typeface="Franklin Gothic Demi Cond" panose="020B0706030402020204" pitchFamily="34" charset="0"/>
            </a:rPr>
            <a:t>Utiliser des technologies telles que </a:t>
          </a:r>
          <a:r>
            <a:rPr lang="fr-CA" sz="1100" kern="1200" dirty="0" err="1">
              <a:latin typeface="Franklin Gothic Demi Cond" panose="020B0706030402020204" pitchFamily="34" charset="0"/>
            </a:rPr>
            <a:t>ReactJS</a:t>
          </a:r>
          <a:r>
            <a:rPr lang="fr-CA" sz="1100" kern="1200" dirty="0">
              <a:latin typeface="Franklin Gothic Demi Cond" panose="020B0706030402020204" pitchFamily="34" charset="0"/>
            </a:rPr>
            <a:t>, MongoDB et Axios</a:t>
          </a:r>
          <a:endParaRPr lang="en-US" sz="1100" kern="1200" dirty="0">
            <a:latin typeface="Franklin Gothic Demi Cond" panose="020B0706030402020204" pitchFamily="34" charset="0"/>
          </a:endParaRPr>
        </a:p>
      </dsp:txBody>
      <dsp:txXfrm>
        <a:off x="5231822" y="332518"/>
        <a:ext cx="1728354" cy="1082440"/>
      </dsp:txXfrm>
    </dsp:sp>
    <dsp:sp modelId="{447F13B1-66B3-4244-B130-ADA226067E54}">
      <dsp:nvSpPr>
        <dsp:cNvPr id="0" name=""/>
        <dsp:cNvSpPr/>
      </dsp:nvSpPr>
      <dsp:spPr>
        <a:xfrm>
          <a:off x="3813397" y="1020940"/>
          <a:ext cx="5656924" cy="5656924"/>
        </a:xfrm>
        <a:custGeom>
          <a:avLst/>
          <a:gdLst/>
          <a:ahLst/>
          <a:cxnLst/>
          <a:rect l="0" t="0" r="0" b="0"/>
          <a:pathLst>
            <a:path>
              <a:moveTo>
                <a:pt x="3216487" y="26742"/>
              </a:moveTo>
              <a:arcTo wR="2828462" hR="2828462" stAng="16673102" swAng="1349613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5922E-6DEC-427F-A0AF-E72DAF0E0083}">
      <dsp:nvSpPr>
        <dsp:cNvPr id="0" name=""/>
        <dsp:cNvSpPr/>
      </dsp:nvSpPr>
      <dsp:spPr>
        <a:xfrm>
          <a:off x="7622785" y="1414991"/>
          <a:ext cx="1845468" cy="1199554"/>
        </a:xfrm>
        <a:prstGeom prst="roundRect">
          <a:avLst/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 dirty="0">
              <a:latin typeface="Franklin Gothic Demi Cond" panose="020B0706030402020204" pitchFamily="34" charset="0"/>
            </a:rPr>
            <a:t>L’architecture MVC avec serveur-client</a:t>
          </a:r>
          <a:endParaRPr lang="en-US" sz="1100" kern="1200" dirty="0">
            <a:latin typeface="Franklin Gothic Demi Cond" panose="020B0706030402020204" pitchFamily="34" charset="0"/>
          </a:endParaRPr>
        </a:p>
      </dsp:txBody>
      <dsp:txXfrm>
        <a:off x="7681342" y="1473548"/>
        <a:ext cx="1728354" cy="1082440"/>
      </dsp:txXfrm>
    </dsp:sp>
    <dsp:sp modelId="{2DD34BB6-E1AF-4B4F-AE07-5C089BBF32FC}">
      <dsp:nvSpPr>
        <dsp:cNvPr id="0" name=""/>
        <dsp:cNvSpPr/>
      </dsp:nvSpPr>
      <dsp:spPr>
        <a:xfrm>
          <a:off x="3267537" y="600537"/>
          <a:ext cx="5656924" cy="5656924"/>
        </a:xfrm>
        <a:custGeom>
          <a:avLst/>
          <a:gdLst/>
          <a:ahLst/>
          <a:cxnLst/>
          <a:rect l="0" t="0" r="0" b="0"/>
          <a:pathLst>
            <a:path>
              <a:moveTo>
                <a:pt x="5541771" y="2029620"/>
              </a:moveTo>
              <a:arcTo wR="2828462" hR="2828462" stAng="20615685" swAng="1968631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91A58-A98F-4A5C-894E-043C3AA20A1E}">
      <dsp:nvSpPr>
        <dsp:cNvPr id="0" name=""/>
        <dsp:cNvSpPr/>
      </dsp:nvSpPr>
      <dsp:spPr>
        <a:xfrm>
          <a:off x="7622785" y="4243453"/>
          <a:ext cx="1845468" cy="1199554"/>
        </a:xfrm>
        <a:prstGeom prst="roundRect">
          <a:avLst/>
        </a:prstGeom>
        <a:solidFill>
          <a:schemeClr val="tx1">
            <a:lumMod val="7500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 dirty="0">
              <a:latin typeface="Franklin Gothic Demi Cond" panose="020B0706030402020204" pitchFamily="34" charset="0"/>
            </a:rPr>
            <a:t>Communication par requêtes entre serveur et client</a:t>
          </a:r>
          <a:endParaRPr lang="en-US" sz="1100" kern="1200" dirty="0">
            <a:latin typeface="Franklin Gothic Demi Cond" panose="020B0706030402020204" pitchFamily="34" charset="0"/>
          </a:endParaRPr>
        </a:p>
      </dsp:txBody>
      <dsp:txXfrm>
        <a:off x="7681342" y="4302010"/>
        <a:ext cx="1728354" cy="1082440"/>
      </dsp:txXfrm>
    </dsp:sp>
    <dsp:sp modelId="{66CE8837-F02B-4711-9669-B0E6977D2241}">
      <dsp:nvSpPr>
        <dsp:cNvPr id="0" name=""/>
        <dsp:cNvSpPr/>
      </dsp:nvSpPr>
      <dsp:spPr>
        <a:xfrm>
          <a:off x="3670682" y="270415"/>
          <a:ext cx="5656924" cy="5656924"/>
        </a:xfrm>
        <a:custGeom>
          <a:avLst/>
          <a:gdLst/>
          <a:ahLst/>
          <a:cxnLst/>
          <a:rect l="0" t="0" r="0" b="0"/>
          <a:pathLst>
            <a:path>
              <a:moveTo>
                <a:pt x="4401400" y="5179219"/>
              </a:moveTo>
              <a:arcTo wR="2828462" hR="2828462" stAng="3372764" swAng="1425870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7E8DA-897E-4952-9729-D095310DCEDE}">
      <dsp:nvSpPr>
        <dsp:cNvPr id="0" name=""/>
        <dsp:cNvSpPr/>
      </dsp:nvSpPr>
      <dsp:spPr>
        <a:xfrm>
          <a:off x="5134236" y="5440223"/>
          <a:ext cx="1845468" cy="1199554"/>
        </a:xfrm>
        <a:prstGeom prst="roundRect">
          <a:avLst/>
        </a:prstGeom>
        <a:solidFill>
          <a:srgbClr val="57614B"/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>
              <a:latin typeface="Franklin Gothic Demi Cond" panose="020B0706030402020204" pitchFamily="34" charset="0"/>
            </a:rPr>
            <a:t>Communication en temps-réel entre serveur et client</a:t>
          </a:r>
          <a:endParaRPr lang="en-US" sz="1100" kern="1200">
            <a:latin typeface="Franklin Gothic Demi Cond" panose="020B0706030402020204" pitchFamily="34" charset="0"/>
          </a:endParaRPr>
        </a:p>
      </dsp:txBody>
      <dsp:txXfrm>
        <a:off x="5192793" y="5498780"/>
        <a:ext cx="1728354" cy="1082440"/>
      </dsp:txXfrm>
    </dsp:sp>
    <dsp:sp modelId="{A72DEFCE-7AD1-41BA-9CBE-8C4AB7CA8A52}">
      <dsp:nvSpPr>
        <dsp:cNvPr id="0" name=""/>
        <dsp:cNvSpPr/>
      </dsp:nvSpPr>
      <dsp:spPr>
        <a:xfrm>
          <a:off x="2832685" y="249315"/>
          <a:ext cx="5656924" cy="5656924"/>
        </a:xfrm>
        <a:custGeom>
          <a:avLst/>
          <a:gdLst/>
          <a:ahLst/>
          <a:cxnLst/>
          <a:rect l="0" t="0" r="0" b="0"/>
          <a:pathLst>
            <a:path>
              <a:moveTo>
                <a:pt x="2290702" y="5605332"/>
              </a:moveTo>
              <a:arcTo wR="2828462" hR="2828462" stAng="6057603" swAng="1324355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3BE77-AFAC-485E-9BDF-EE8C9270EDD9}">
      <dsp:nvSpPr>
        <dsp:cNvPr id="0" name=""/>
        <dsp:cNvSpPr/>
      </dsp:nvSpPr>
      <dsp:spPr>
        <a:xfrm>
          <a:off x="2723745" y="4243453"/>
          <a:ext cx="1845468" cy="1199554"/>
        </a:xfrm>
        <a:prstGeom prst="roundRect">
          <a:avLst/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>
              <a:latin typeface="Franklin Gothic Demi Cond" panose="020B0706030402020204" pitchFamily="34" charset="0"/>
            </a:rPr>
            <a:t>Gérer les sessions</a:t>
          </a:r>
          <a:endParaRPr lang="en-US" sz="1100" kern="1200">
            <a:latin typeface="Franklin Gothic Demi Cond" panose="020B0706030402020204" pitchFamily="34" charset="0"/>
          </a:endParaRPr>
        </a:p>
      </dsp:txBody>
      <dsp:txXfrm>
        <a:off x="2782302" y="4302010"/>
        <a:ext cx="1728354" cy="1082440"/>
      </dsp:txXfrm>
    </dsp:sp>
    <dsp:sp modelId="{8CEB4566-40B8-4B2B-8776-0BC76D50D900}">
      <dsp:nvSpPr>
        <dsp:cNvPr id="0" name=""/>
        <dsp:cNvSpPr/>
      </dsp:nvSpPr>
      <dsp:spPr>
        <a:xfrm>
          <a:off x="3267537" y="600537"/>
          <a:ext cx="5656924" cy="5656924"/>
        </a:xfrm>
        <a:custGeom>
          <a:avLst/>
          <a:gdLst/>
          <a:ahLst/>
          <a:cxnLst/>
          <a:rect l="0" t="0" r="0" b="0"/>
          <a:pathLst>
            <a:path>
              <a:moveTo>
                <a:pt x="115152" y="3627303"/>
              </a:moveTo>
              <a:arcTo wR="2828462" hR="2828462" stAng="9815685" swAng="1968631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081448-B4E2-4F99-933F-0624E2EE0DC6}">
      <dsp:nvSpPr>
        <dsp:cNvPr id="0" name=""/>
        <dsp:cNvSpPr/>
      </dsp:nvSpPr>
      <dsp:spPr>
        <a:xfrm>
          <a:off x="2723745" y="1414991"/>
          <a:ext cx="1845468" cy="1199554"/>
        </a:xfrm>
        <a:prstGeom prst="roundRect">
          <a:avLst/>
        </a:prstGeom>
        <a:solidFill>
          <a:schemeClr val="tx1">
            <a:lumMod val="7500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 dirty="0">
              <a:effectLst/>
              <a:latin typeface="Franklin Gothic Demi Cond" panose="020B0706030402020204" pitchFamily="34" charset="0"/>
            </a:rPr>
            <a:t>Convertir une interface classique à une interface avec Bootstrap</a:t>
          </a:r>
          <a:endParaRPr lang="en-US" sz="1100" kern="1200" dirty="0">
            <a:effectLst/>
            <a:latin typeface="Franklin Gothic Demi Cond" panose="020B0706030402020204" pitchFamily="34" charset="0"/>
          </a:endParaRPr>
        </a:p>
      </dsp:txBody>
      <dsp:txXfrm>
        <a:off x="2782302" y="1473548"/>
        <a:ext cx="1728354" cy="1082440"/>
      </dsp:txXfrm>
    </dsp:sp>
    <dsp:sp modelId="{DE73482D-E4CC-4A33-8C41-9268BB34506B}">
      <dsp:nvSpPr>
        <dsp:cNvPr id="0" name=""/>
        <dsp:cNvSpPr/>
      </dsp:nvSpPr>
      <dsp:spPr>
        <a:xfrm>
          <a:off x="2721678" y="1020940"/>
          <a:ext cx="5656924" cy="5656924"/>
        </a:xfrm>
        <a:custGeom>
          <a:avLst/>
          <a:gdLst/>
          <a:ahLst/>
          <a:cxnLst/>
          <a:rect l="0" t="0" r="0" b="0"/>
          <a:pathLst>
            <a:path>
              <a:moveTo>
                <a:pt x="1398076" y="388340"/>
              </a:moveTo>
              <a:arcTo wR="2828462" hR="2828462" stAng="14377284" swAng="1349613"/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D7A22-F635-4615-B277-15EC36B46029}">
      <dsp:nvSpPr>
        <dsp:cNvPr id="0" name=""/>
        <dsp:cNvSpPr/>
      </dsp:nvSpPr>
      <dsp:spPr>
        <a:xfrm>
          <a:off x="0" y="0"/>
          <a:ext cx="8800697" cy="12176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 dirty="0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rPr>
            <a:t>Erreurs à l’intérieur de </a:t>
          </a:r>
          <a:r>
            <a:rPr lang="fr-CA" sz="2400" kern="1200" dirty="0" err="1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rPr>
            <a:t>websockets</a:t>
          </a:r>
          <a:r>
            <a:rPr lang="fr-CA" sz="2400" kern="1200" dirty="0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rPr>
            <a:t> sans connaitre la nature de l’erreur </a:t>
          </a:r>
          <a:endParaRPr lang="en-US" sz="2400" kern="1200" dirty="0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35663" y="35663"/>
        <a:ext cx="7486785" cy="1146299"/>
      </dsp:txXfrm>
    </dsp:sp>
    <dsp:sp modelId="{4450CAB0-D8EF-47AB-84CE-01924843C743}">
      <dsp:nvSpPr>
        <dsp:cNvPr id="0" name=""/>
        <dsp:cNvSpPr/>
      </dsp:nvSpPr>
      <dsp:spPr>
        <a:xfrm>
          <a:off x="776532" y="1420562"/>
          <a:ext cx="8800697" cy="12176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 dirty="0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rPr>
            <a:t>Difficultés avec la documentation Bootstrap: Ne pas trouver le sélecteur pour l’hamburger du menu lorsqu’il est effondré </a:t>
          </a:r>
          <a:endParaRPr lang="en-US" sz="2400" kern="1200" dirty="0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812195" y="1456225"/>
        <a:ext cx="7161383" cy="1146299"/>
      </dsp:txXfrm>
    </dsp:sp>
    <dsp:sp modelId="{7FC44883-08BD-45D1-A7B4-2D9C69E7F2F4}">
      <dsp:nvSpPr>
        <dsp:cNvPr id="0" name=""/>
        <dsp:cNvSpPr/>
      </dsp:nvSpPr>
      <dsp:spPr>
        <a:xfrm>
          <a:off x="1553064" y="2841125"/>
          <a:ext cx="8800697" cy="12176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 dirty="0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rPr>
            <a:t>Le responsive par Bootstrap</a:t>
          </a:r>
          <a:endParaRPr lang="en-US" sz="2400" kern="1200" dirty="0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1588727" y="2876788"/>
        <a:ext cx="7161383" cy="1146299"/>
      </dsp:txXfrm>
    </dsp:sp>
    <dsp:sp modelId="{F7E53A63-CCA9-4067-B840-E510CBAF1028}">
      <dsp:nvSpPr>
        <dsp:cNvPr id="0" name=""/>
        <dsp:cNvSpPr/>
      </dsp:nvSpPr>
      <dsp:spPr>
        <a:xfrm>
          <a:off x="8009241" y="923365"/>
          <a:ext cx="791456" cy="791456"/>
        </a:xfrm>
        <a:prstGeom prst="downArrow">
          <a:avLst>
            <a:gd name="adj1" fmla="val 55000"/>
            <a:gd name="adj2" fmla="val 45000"/>
          </a:avLst>
        </a:prstGeom>
        <a:solidFill>
          <a:srgbClr val="57614B">
            <a:alpha val="90000"/>
          </a:srgb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8187319" y="923365"/>
        <a:ext cx="435300" cy="595571"/>
      </dsp:txXfrm>
    </dsp:sp>
    <dsp:sp modelId="{5476365F-C91C-462E-9E83-A0BFA67C52CA}">
      <dsp:nvSpPr>
        <dsp:cNvPr id="0" name=""/>
        <dsp:cNvSpPr/>
      </dsp:nvSpPr>
      <dsp:spPr>
        <a:xfrm>
          <a:off x="8785773" y="2335811"/>
          <a:ext cx="791456" cy="791456"/>
        </a:xfrm>
        <a:prstGeom prst="downArrow">
          <a:avLst>
            <a:gd name="adj1" fmla="val 55000"/>
            <a:gd name="adj2" fmla="val 45000"/>
          </a:avLst>
        </a:prstGeom>
        <a:solidFill>
          <a:srgbClr val="57614B">
            <a:alpha val="90000"/>
          </a:srgb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schemeClr val="tx1">
                <a:lumMod val="85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8963851" y="2335811"/>
        <a:ext cx="435300" cy="595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8D140-E273-44FB-AC19-29AF0D3E547F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2F64B-2DB8-4F0F-8CA3-FCD7B8DF22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0153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F64B-2DB8-4F0F-8CA3-FCD7B8DF22D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344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974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356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0041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2703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77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2484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42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0827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54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431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69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91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666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048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451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70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263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48BF9FF-A00E-4A9E-9A13-CDBA17744088}" type="datetimeFigureOut">
              <a:rPr lang="en-CA" smtClean="0"/>
              <a:t>2025-05-20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4D377B5-F9AE-44C5-AC0F-32BB3B399E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448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cube with black background&#10;&#10;AI-generated content may be incorrect.">
            <a:extLst>
              <a:ext uri="{FF2B5EF4-FFF2-40B4-BE49-F238E27FC236}">
                <a16:creationId xmlns:a16="http://schemas.microsoft.com/office/drawing/2014/main" id="{04214D04-6398-3AB1-80D2-256CEE330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70" y="0"/>
            <a:ext cx="6129330" cy="661456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731AE6-7A52-F753-0420-97A65C683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4999" y="2942802"/>
            <a:ext cx="9440034" cy="1049867"/>
          </a:xfrm>
          <a:scene3d>
            <a:camera prst="perspectiveRight"/>
            <a:lightRig rig="threePt" dir="t"/>
          </a:scene3d>
        </p:spPr>
        <p:txBody>
          <a:bodyPr vert="horz" lIns="91440" tIns="45720" rIns="91440" bIns="45720" rtlCol="0" anchor="t">
            <a:noAutofit/>
          </a:bodyPr>
          <a:lstStyle/>
          <a:p>
            <a:endParaRPr lang="en-CA" sz="2400" i="1" dirty="0">
              <a:solidFill>
                <a:srgbClr val="2F6737"/>
              </a:solidFill>
              <a:latin typeface="Franklin Gothic Medium" panose="020B0603020102020204" pitchFamily="34" charset="0"/>
              <a:cs typeface="Aharoni" panose="02010803020104030203" pitchFamily="2" charset="-79"/>
            </a:endParaRPr>
          </a:p>
          <a:p>
            <a:r>
              <a:rPr lang="en-CA" sz="2400" i="1" dirty="0">
                <a:solidFill>
                  <a:srgbClr val="2F6737"/>
                </a:solidFill>
                <a:latin typeface="Franklin Gothic Medium" panose="020B0603020102020204" pitchFamily="34" charset="0"/>
                <a:cs typeface="Aharoni" panose="02010803020104030203" pitchFamily="2" charset="-79"/>
              </a:rPr>
              <a:t>‘</a:t>
            </a:r>
            <a:r>
              <a:rPr lang="en-CA" sz="2400" i="1" dirty="0">
                <a:solidFill>
                  <a:srgbClr val="4B593B"/>
                </a:solidFill>
                <a:latin typeface="Franklin Gothic Medium" panose="020B0603020102020204" pitchFamily="34" charset="0"/>
                <a:cs typeface="Aharoni" panose="02010803020104030203" pitchFamily="2" charset="-79"/>
              </a:rPr>
              <a:t>’</a:t>
            </a:r>
            <a:r>
              <a:rPr lang="en-CA" sz="2400" i="1" dirty="0" err="1">
                <a:solidFill>
                  <a:srgbClr val="4B593B"/>
                </a:solidFill>
                <a:latin typeface="Franklin Gothic Medium" panose="020B0603020102020204" pitchFamily="34" charset="0"/>
                <a:cs typeface="Aharoni" panose="02010803020104030203" pitchFamily="2" charset="-79"/>
              </a:rPr>
              <a:t>Dominez</a:t>
            </a:r>
            <a:r>
              <a:rPr lang="en-CA" sz="2400" i="1" dirty="0">
                <a:solidFill>
                  <a:srgbClr val="2F6737"/>
                </a:solidFill>
                <a:latin typeface="Franklin Gothic Medium" panose="020B0603020102020204" pitchFamily="34" charset="0"/>
                <a:cs typeface="Aharoni" panose="02010803020104030203" pitchFamily="2" charset="-79"/>
              </a:rPr>
              <a:t> </a:t>
            </a:r>
            <a:r>
              <a:rPr lang="en-CA" sz="2400" i="1" dirty="0" err="1">
                <a:solidFill>
                  <a:schemeClr val="bg2">
                    <a:lumMod val="10000"/>
                    <a:lumOff val="90000"/>
                  </a:schemeClr>
                </a:solidFill>
                <a:latin typeface="Franklin Gothic Medium" panose="020B0603020102020204" pitchFamily="34" charset="0"/>
                <a:cs typeface="Aharoni" panose="02010803020104030203" pitchFamily="2" charset="-79"/>
              </a:rPr>
              <a:t>l’échiquier</a:t>
            </a:r>
            <a:r>
              <a:rPr lang="en-CA" sz="2400" i="1" dirty="0">
                <a:solidFill>
                  <a:schemeClr val="tx1">
                    <a:lumMod val="95000"/>
                  </a:schemeClr>
                </a:solidFill>
                <a:latin typeface="Franklin Gothic Medium" panose="020B0603020102020204" pitchFamily="34" charset="0"/>
                <a:cs typeface="Aharoni" panose="02010803020104030203" pitchFamily="2" charset="-79"/>
              </a:rPr>
              <a:t>’’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AA297-C8ED-FD03-48B0-FA90CABDA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999" y="1683531"/>
            <a:ext cx="9440034" cy="1828801"/>
          </a:xfrm>
        </p:spPr>
        <p:txBody>
          <a:bodyPr>
            <a:normAutofit/>
          </a:bodyPr>
          <a:lstStyle/>
          <a:p>
            <a:r>
              <a:rPr lang="en-CA" sz="6000" err="1">
                <a:latin typeface="Franklin Gothic Demi Cond" panose="020B0706030402020204" pitchFamily="34" charset="0"/>
                <a:cs typeface="Aharoni" panose="02010803020104030203" pitchFamily="2" charset="-79"/>
              </a:rPr>
              <a:t>Chess</a:t>
            </a:r>
            <a:r>
              <a:rPr lang="en-CA" sz="6000" err="1">
                <a:solidFill>
                  <a:srgbClr val="57614B"/>
                </a:solidFill>
                <a:latin typeface="Franklin Gothic Demi Cond" panose="020B0706030402020204" pitchFamily="34" charset="0"/>
                <a:cs typeface="Aharoni" panose="02010803020104030203" pitchFamily="2" charset="-79"/>
              </a:rPr>
              <a:t>Master</a:t>
            </a:r>
            <a:endParaRPr lang="en-CA" sz="6000">
              <a:solidFill>
                <a:srgbClr val="57614B"/>
              </a:solidFill>
              <a:latin typeface="Franklin Gothic Demi Cond" panose="020B07060304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6A6A54-8411-70D3-E888-1C71FEF11318}"/>
              </a:ext>
            </a:extLst>
          </p:cNvPr>
          <p:cNvSpPr/>
          <p:nvPr/>
        </p:nvSpPr>
        <p:spPr>
          <a:xfrm>
            <a:off x="4049417" y="3438310"/>
            <a:ext cx="1663581" cy="45719"/>
          </a:xfrm>
          <a:prstGeom prst="rect">
            <a:avLst/>
          </a:prstGeom>
          <a:solidFill>
            <a:srgbClr val="5761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5FCDA-0C15-409D-EF9D-F7C2EF19C4FF}"/>
              </a:ext>
            </a:extLst>
          </p:cNvPr>
          <p:cNvSpPr/>
          <p:nvPr/>
        </p:nvSpPr>
        <p:spPr>
          <a:xfrm>
            <a:off x="5701149" y="3438310"/>
            <a:ext cx="2016313" cy="4571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13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attern of chess pieces&#10;&#10;AI-generated content may be incorrect.">
            <a:extLst>
              <a:ext uri="{FF2B5EF4-FFF2-40B4-BE49-F238E27FC236}">
                <a16:creationId xmlns:a16="http://schemas.microsoft.com/office/drawing/2014/main" id="{584A7FF5-C496-9D60-5EA0-8B64F8431A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764627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AA843B0-66A6-4D90-99C6-57F0F071479C}"/>
              </a:ext>
            </a:extLst>
          </p:cNvPr>
          <p:cNvSpPr/>
          <p:nvPr/>
        </p:nvSpPr>
        <p:spPr>
          <a:xfrm>
            <a:off x="3422359" y="1180026"/>
            <a:ext cx="5458554" cy="4497948"/>
          </a:xfrm>
          <a:prstGeom prst="ellipse">
            <a:avLst/>
          </a:prstGeom>
          <a:solidFill>
            <a:srgbClr val="57614B">
              <a:alpha val="89000"/>
            </a:srgbClr>
          </a:solidFill>
          <a:ln w="3175">
            <a:solidFill>
              <a:srgbClr val="4B59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13C7F-3FBD-2A3B-1CFC-71E78E71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23142" y="809421"/>
            <a:ext cx="10353762" cy="970450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Franklin Gothic Demi Cond" panose="020B0706030402020204" pitchFamily="34" charset="0"/>
                <a:cs typeface="Aharoni" panose="02010803020104030203" pitchFamily="2" charset="-79"/>
              </a:rPr>
              <a:t>Notre</a:t>
            </a:r>
            <a:r>
              <a:rPr lang="en-GB" dirty="0">
                <a:latin typeface="Franklin Gothic Demi Cond" panose="020B0706030402020204" pitchFamily="34" charset="0"/>
                <a:cs typeface="Aharoni" panose="02010803020104030203" pitchFamily="2" charset="-79"/>
              </a:rPr>
              <a:t> 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Franklin Gothic Demi Cond" panose="020B0706030402020204" pitchFamily="34" charset="0"/>
                <a:cs typeface="Aharoni" panose="02010803020104030203" pitchFamily="2" charset="-79"/>
              </a:rPr>
              <a:t>équipe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DEA45-6875-23B1-E9EA-341EB7E75E8C}"/>
              </a:ext>
            </a:extLst>
          </p:cNvPr>
          <p:cNvSpPr txBox="1"/>
          <p:nvPr/>
        </p:nvSpPr>
        <p:spPr>
          <a:xfrm>
            <a:off x="1563888" y="3103252"/>
            <a:ext cx="324960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Gabriel</a:t>
            </a:r>
            <a:r>
              <a:rPr lang="fr-CA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</a:p>
          <a:p>
            <a:r>
              <a:rPr lang="fr-CA" dirty="0">
                <a:solidFill>
                  <a:schemeClr val="tx1">
                    <a:lumMod val="85000"/>
                  </a:schemeClr>
                </a:solidFill>
                <a:latin typeface="Franklin Gothic Demi Cond" panose="020B0706030402020204" pitchFamily="34" charset="0"/>
              </a:rPr>
              <a:t>Responsable du jeu interactif</a:t>
            </a:r>
          </a:p>
          <a:p>
            <a:r>
              <a:rPr lang="fr-CA" dirty="0">
                <a:solidFill>
                  <a:schemeClr val="tx1">
                    <a:lumMod val="85000"/>
                  </a:schemeClr>
                </a:solidFill>
                <a:latin typeface="Franklin Gothic Demi Cond" panose="020B0706030402020204" pitchFamily="34" charset="0"/>
              </a:rPr>
              <a:t>Responsable de l’achat avec </a:t>
            </a:r>
            <a:r>
              <a:rPr lang="fr-CA" dirty="0" err="1">
                <a:solidFill>
                  <a:schemeClr val="tx1">
                    <a:lumMod val="85000"/>
                  </a:schemeClr>
                </a:solidFill>
                <a:latin typeface="Franklin Gothic Demi Cond" panose="020B0706030402020204" pitchFamily="34" charset="0"/>
              </a:rPr>
              <a:t>Stripe</a:t>
            </a:r>
            <a:endParaRPr lang="fr-CA" dirty="0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endParaRP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962C0-8930-99DC-8B0F-2F8861206D30}"/>
              </a:ext>
            </a:extLst>
          </p:cNvPr>
          <p:cNvSpPr txBox="1"/>
          <p:nvPr/>
        </p:nvSpPr>
        <p:spPr>
          <a:xfrm>
            <a:off x="6223752" y="2479144"/>
            <a:ext cx="44043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Umaima</a:t>
            </a:r>
            <a:r>
              <a:rPr lang="fr-CA" sz="2400" dirty="0">
                <a:latin typeface="Franklin Gothic Demi Cond" panose="020B0706030402020204" pitchFamily="34" charset="0"/>
              </a:rPr>
              <a:t> </a:t>
            </a:r>
          </a:p>
          <a:p>
            <a:r>
              <a:rPr lang="fr-CA" dirty="0">
                <a:solidFill>
                  <a:schemeClr val="tx1">
                    <a:lumMod val="85000"/>
                  </a:schemeClr>
                </a:solidFill>
                <a:latin typeface="Franklin Gothic Demi Cond" panose="020B0706030402020204" pitchFamily="34" charset="0"/>
              </a:rPr>
              <a:t>Responsable de la gestion des cours et de l’achat avec gemmes de ces derniers</a:t>
            </a:r>
          </a:p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D7DBA-38A3-8303-1882-40AE31317BA3}"/>
              </a:ext>
            </a:extLst>
          </p:cNvPr>
          <p:cNvSpPr txBox="1"/>
          <p:nvPr/>
        </p:nvSpPr>
        <p:spPr>
          <a:xfrm>
            <a:off x="4556436" y="4301492"/>
            <a:ext cx="30791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Yasser</a:t>
            </a:r>
            <a:r>
              <a:rPr lang="fr-CA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</a:p>
          <a:p>
            <a:r>
              <a:rPr lang="fr-CA" dirty="0">
                <a:solidFill>
                  <a:schemeClr val="tx1">
                    <a:lumMod val="85000"/>
                  </a:schemeClr>
                </a:solidFill>
                <a:latin typeface="Franklin Gothic Demi Cond" panose="020B0706030402020204" pitchFamily="34" charset="0"/>
              </a:rPr>
              <a:t>Responsable de la gestion de session et de la page admin </a:t>
            </a:r>
            <a:endParaRPr lang="en-GB" dirty="0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</a:endParaRPr>
          </a:p>
          <a:p>
            <a:endParaRPr lang="en-CA" sz="2400" dirty="0"/>
          </a:p>
        </p:txBody>
      </p:sp>
      <p:pic>
        <p:nvPicPr>
          <p:cNvPr id="1028" name="Picture 4" descr="Ben 10 Cartoon PNG Transparent Background, Free Download #31565 -  FreeIconsPNG">
            <a:extLst>
              <a:ext uri="{FF2B5EF4-FFF2-40B4-BE49-F238E27FC236}">
                <a16:creationId xmlns:a16="http://schemas.microsoft.com/office/drawing/2014/main" id="{8E77DB0B-E9FE-5FCE-8290-F8AA513E9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765" y="3989405"/>
            <a:ext cx="2116047" cy="211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artoon of a child with her hands on her hips&#10;&#10;AI-generated content may be incorrect.">
            <a:extLst>
              <a:ext uri="{FF2B5EF4-FFF2-40B4-BE49-F238E27FC236}">
                <a16:creationId xmlns:a16="http://schemas.microsoft.com/office/drawing/2014/main" id="{91E049C6-27A3-28FF-5957-4691D1746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76" y="1309358"/>
            <a:ext cx="2844112" cy="1601414"/>
          </a:xfrm>
          <a:prstGeom prst="rect">
            <a:avLst/>
          </a:prstGeom>
        </p:spPr>
      </p:pic>
      <p:pic>
        <p:nvPicPr>
          <p:cNvPr id="14" name="Picture 13" descr="Cartoon person with long hair and a black shirt&#10;&#10;AI-generated content may be incorrect.">
            <a:extLst>
              <a:ext uri="{FF2B5EF4-FFF2-40B4-BE49-F238E27FC236}">
                <a16:creationId xmlns:a16="http://schemas.microsoft.com/office/drawing/2014/main" id="{2C5FFC59-8224-9ED3-94A3-203FE0200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32" y="1821192"/>
            <a:ext cx="1499698" cy="1701150"/>
          </a:xfrm>
          <a:prstGeom prst="rect">
            <a:avLst/>
          </a:prstGeom>
        </p:spPr>
      </p:pic>
      <p:pic>
        <p:nvPicPr>
          <p:cNvPr id="16" name="Picture 15" descr="A green x shaped logo&#10;&#10;AI-generated content may be incorrect.">
            <a:extLst>
              <a:ext uri="{FF2B5EF4-FFF2-40B4-BE49-F238E27FC236}">
                <a16:creationId xmlns:a16="http://schemas.microsoft.com/office/drawing/2014/main" id="{80AD5EC2-4701-345A-1A1D-BA101E388FF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" y="-122745"/>
            <a:ext cx="2864205" cy="28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F9BF-0E06-DA84-6D90-CBDFE2E1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74" y="603160"/>
            <a:ext cx="10353762" cy="970450"/>
          </a:xfrm>
        </p:spPr>
        <p:txBody>
          <a:bodyPr/>
          <a:lstStyle/>
          <a:p>
            <a:endParaRPr lang="en-CA" dirty="0">
              <a:latin typeface="Franklin Gothic Demi Cond" panose="020B0706030402020204" pitchFamily="34" charset="0"/>
            </a:endParaRPr>
          </a:p>
        </p:txBody>
      </p:sp>
      <p:pic>
        <p:nvPicPr>
          <p:cNvPr id="7" name="Content Placeholder 6" descr="A black and white logo&#10;&#10;AI-generated content may be incorrect.">
            <a:extLst>
              <a:ext uri="{FF2B5EF4-FFF2-40B4-BE49-F238E27FC236}">
                <a16:creationId xmlns:a16="http://schemas.microsoft.com/office/drawing/2014/main" id="{2D4BBBB8-3C01-90DA-BAFB-3D8591B76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2651919"/>
            <a:ext cx="10191750" cy="2219325"/>
          </a:xfrm>
        </p:spPr>
      </p:pic>
    </p:spTree>
    <p:extLst>
      <p:ext uri="{BB962C8B-B14F-4D97-AF65-F5344CB8AC3E}">
        <p14:creationId xmlns:p14="http://schemas.microsoft.com/office/powerpoint/2010/main" val="355989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D090-0A7D-7C2D-B2FA-2600AFF3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67" y="745644"/>
            <a:ext cx="5978072" cy="970450"/>
          </a:xfrm>
          <a:scene3d>
            <a:camera prst="perspectiveBelow"/>
            <a:lightRig rig="threePt" dir="t"/>
          </a:scene3d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614B"/>
                </a:solidFill>
                <a:latin typeface="Franklin Gothic Demi Cond" panose="020B0706030402020204" pitchFamily="34" charset="0"/>
                <a:ea typeface="FangSong" panose="020B0503020204020204" pitchFamily="49" charset="-122"/>
              </a:rPr>
              <a:t>BRÈVE</a:t>
            </a:r>
            <a:r>
              <a:rPr lang="en-US" sz="4000" dirty="0">
                <a:latin typeface="Franklin Gothic Demi Cond" panose="020B0706030402020204" pitchFamily="34" charset="0"/>
                <a:ea typeface="FangSong" panose="020B0503020204020204" pitchFamily="49" charset="-122"/>
              </a:rPr>
              <a:t> DESCRIPTION</a:t>
            </a:r>
            <a:endParaRPr lang="en-US" dirty="0"/>
          </a:p>
        </p:txBody>
      </p:sp>
      <p:pic>
        <p:nvPicPr>
          <p:cNvPr id="11" name="Picture 10" descr="A black and green checkered board&#10;&#10;AI-generated content may be incorrect.">
            <a:extLst>
              <a:ext uri="{FF2B5EF4-FFF2-40B4-BE49-F238E27FC236}">
                <a16:creationId xmlns:a16="http://schemas.microsoft.com/office/drawing/2014/main" id="{A616C30B-AA26-7AD1-9C61-AB937D5B75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18" r="139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773B-BFF5-7482-894B-8AC2C8AFD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262" y="1448311"/>
            <a:ext cx="7065432" cy="5096165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fr-FR" sz="1200" dirty="0">
                <a:latin typeface="Franklin Gothic Demi Cond" panose="020B0706030402020204" pitchFamily="34" charset="0"/>
              </a:rPr>
              <a:t>♟️ </a:t>
            </a:r>
            <a:r>
              <a:rPr lang="fr-FR" sz="1200" b="1" dirty="0">
                <a:latin typeface="Franklin Gothic Demi Cond" panose="020B0706030402020204" pitchFamily="34" charset="0"/>
              </a:rPr>
              <a:t>Plateforme éducative sur les échecs</a:t>
            </a:r>
            <a:br>
              <a:rPr lang="fr-FR" sz="1200" dirty="0">
                <a:latin typeface="Franklin Gothic Demi Cond" panose="020B0706030402020204" pitchFamily="34" charset="0"/>
              </a:rPr>
            </a:br>
            <a:r>
              <a:rPr lang="fr-FR" sz="1200" dirty="0">
                <a:latin typeface="Franklin Gothic Demi Cond" panose="020B0706030402020204" pitchFamily="34" charset="0"/>
              </a:rPr>
              <a:t>Un site web interactif conçu pour apprendre, jouer, et maîtriser les échecs, accessible à tous les niveaux</a:t>
            </a:r>
          </a:p>
          <a:p>
            <a:pPr marL="36900" indent="0">
              <a:buNone/>
            </a:pPr>
            <a:r>
              <a:rPr lang="fr-FR" sz="1200" dirty="0">
                <a:latin typeface="Franklin Gothic Demi Cond" panose="020B0706030402020204" pitchFamily="34" charset="0"/>
              </a:rPr>
              <a:t>👤 </a:t>
            </a:r>
            <a:r>
              <a:rPr lang="fr-FR" sz="1200" b="1" dirty="0">
                <a:latin typeface="Franklin Gothic Demi Cond" panose="020B0706030402020204" pitchFamily="34" charset="0"/>
              </a:rPr>
              <a:t>Comptes utilisateurs &amp; sessions sécurisées</a:t>
            </a:r>
            <a:br>
              <a:rPr lang="fr-FR" sz="1200" dirty="0">
                <a:latin typeface="Franklin Gothic Demi Cond" panose="020B0706030402020204" pitchFamily="34" charset="0"/>
              </a:rPr>
            </a:br>
            <a:r>
              <a:rPr lang="fr-FR" sz="1200" dirty="0">
                <a:latin typeface="Franklin Gothic Demi Cond" panose="020B0706030402020204" pitchFamily="34" charset="0"/>
              </a:rPr>
              <a:t>Gestion complète de l’inscription, connexion, et sessions utilisateurs avec personnalisation du profil et historique de parties</a:t>
            </a:r>
          </a:p>
          <a:p>
            <a:pPr marL="36900" indent="0">
              <a:buNone/>
            </a:pPr>
            <a:r>
              <a:rPr lang="fr-FR" sz="1200" dirty="0">
                <a:latin typeface="Franklin Gothic Demi Cond" panose="020B0706030402020204" pitchFamily="34" charset="0"/>
              </a:rPr>
              <a:t>🎮 </a:t>
            </a:r>
            <a:r>
              <a:rPr lang="fr-FR" sz="1200" b="1" dirty="0">
                <a:latin typeface="Franklin Gothic Demi Cond" panose="020B0706030402020204" pitchFamily="34" charset="0"/>
              </a:rPr>
              <a:t>Modes de jeu variés</a:t>
            </a:r>
            <a:br>
              <a:rPr lang="fr-FR" sz="1200" dirty="0">
                <a:latin typeface="Franklin Gothic Demi Cond" panose="020B0706030402020204" pitchFamily="34" charset="0"/>
              </a:rPr>
            </a:br>
            <a:r>
              <a:rPr lang="fr-FR" sz="1200" dirty="0">
                <a:latin typeface="Franklin Gothic Demi Cond" panose="020B0706030402020204" pitchFamily="34" charset="0"/>
              </a:rPr>
              <a:t>Possibilité de créer des parties personnalisées ou de jouer contre des adversaires aléatoires en temps réel, avec gestion du temps et respect strict des règles officielles</a:t>
            </a:r>
          </a:p>
          <a:p>
            <a:pPr marL="36900" indent="0">
              <a:buNone/>
            </a:pPr>
            <a:r>
              <a:rPr lang="fr-FR" sz="1200" dirty="0">
                <a:latin typeface="Franklin Gothic Demi Cond" panose="020B0706030402020204" pitchFamily="34" charset="0"/>
              </a:rPr>
              <a:t>📚 </a:t>
            </a:r>
            <a:r>
              <a:rPr lang="fr-FR" sz="1200" b="1" dirty="0">
                <a:latin typeface="Franklin Gothic Demi Cond" panose="020B0706030402020204" pitchFamily="34" charset="0"/>
              </a:rPr>
              <a:t>Système d’apprentissage intégré</a:t>
            </a:r>
            <a:br>
              <a:rPr lang="fr-FR" sz="1200" dirty="0">
                <a:latin typeface="Franklin Gothic Demi Cond" panose="020B0706030402020204" pitchFamily="34" charset="0"/>
              </a:rPr>
            </a:br>
            <a:r>
              <a:rPr lang="fr-FR" sz="1200" dirty="0">
                <a:latin typeface="Franklin Gothic Demi Cond" panose="020B0706030402020204" pitchFamily="34" charset="0"/>
              </a:rPr>
              <a:t>Accès à des cours classés par niveau, filtrables par mots-clés, expertise et description. Achat de cours via un système de gemmes</a:t>
            </a:r>
          </a:p>
          <a:p>
            <a:pPr marL="36900" indent="0">
              <a:buNone/>
            </a:pPr>
            <a:r>
              <a:rPr lang="fr-FR" sz="1200" dirty="0">
                <a:latin typeface="Franklin Gothic Demi Cond" panose="020B0706030402020204" pitchFamily="34" charset="0"/>
              </a:rPr>
              <a:t>💎 </a:t>
            </a:r>
            <a:r>
              <a:rPr lang="fr-FR" sz="1200" b="1" dirty="0">
                <a:latin typeface="Franklin Gothic Demi Cond" panose="020B0706030402020204" pitchFamily="34" charset="0"/>
              </a:rPr>
              <a:t>Monétisation via </a:t>
            </a:r>
            <a:r>
              <a:rPr lang="fr-FR" sz="1200" b="1" dirty="0" err="1">
                <a:latin typeface="Franklin Gothic Demi Cond" panose="020B0706030402020204" pitchFamily="34" charset="0"/>
              </a:rPr>
              <a:t>Stripe</a:t>
            </a:r>
            <a:br>
              <a:rPr lang="fr-FR" sz="1200" dirty="0">
                <a:latin typeface="Franklin Gothic Demi Cond" panose="020B0706030402020204" pitchFamily="34" charset="0"/>
              </a:rPr>
            </a:br>
            <a:r>
              <a:rPr lang="fr-FR" sz="1200" dirty="0">
                <a:latin typeface="Franklin Gothic Demi Cond" panose="020B0706030402020204" pitchFamily="34" charset="0"/>
              </a:rPr>
              <a:t>Intégration d’un système de paiement sécurisé (</a:t>
            </a:r>
            <a:r>
              <a:rPr lang="fr-FR" sz="1200" dirty="0" err="1">
                <a:latin typeface="Franklin Gothic Demi Cond" panose="020B0706030402020204" pitchFamily="34" charset="0"/>
              </a:rPr>
              <a:t>Stripe</a:t>
            </a:r>
            <a:r>
              <a:rPr lang="fr-FR" sz="1200" dirty="0">
                <a:latin typeface="Franklin Gothic Demi Cond" panose="020B0706030402020204" pitchFamily="34" charset="0"/>
              </a:rPr>
              <a:t>) pour recharger un portefeuille virtuel avec des gemmes</a:t>
            </a:r>
          </a:p>
          <a:p>
            <a:pPr marL="36900" indent="0">
              <a:buNone/>
            </a:pPr>
            <a:r>
              <a:rPr lang="fr-FR" sz="1200" dirty="0">
                <a:latin typeface="Franklin Gothic Demi Cond" panose="020B0706030402020204" pitchFamily="34" charset="0"/>
              </a:rPr>
              <a:t>🎥 </a:t>
            </a:r>
            <a:r>
              <a:rPr lang="fr-FR" sz="1200" b="1" dirty="0">
                <a:latin typeface="Franklin Gothic Demi Cond" panose="020B0706030402020204" pitchFamily="34" charset="0"/>
              </a:rPr>
              <a:t>Contenu vidéo gratuit</a:t>
            </a:r>
            <a:br>
              <a:rPr lang="fr-FR" sz="1200" dirty="0">
                <a:latin typeface="Franklin Gothic Demi Cond" panose="020B0706030402020204" pitchFamily="34" charset="0"/>
              </a:rPr>
            </a:br>
            <a:r>
              <a:rPr lang="fr-FR" sz="1200" dirty="0">
                <a:latin typeface="Franklin Gothic Demi Cond" panose="020B0706030402020204" pitchFamily="34" charset="0"/>
              </a:rPr>
              <a:t>Section dédiée aux vidéos pédagogiques disponibles à tous les visiteurs</a:t>
            </a:r>
          </a:p>
          <a:p>
            <a:pPr marL="36900" indent="0">
              <a:buNone/>
            </a:pPr>
            <a:r>
              <a:rPr lang="fr-FR" sz="1200" dirty="0">
                <a:latin typeface="Franklin Gothic Demi Cond" panose="020B0706030402020204" pitchFamily="34" charset="0"/>
              </a:rPr>
              <a:t>🛠️ </a:t>
            </a:r>
            <a:r>
              <a:rPr lang="fr-FR" sz="1200" b="1" dirty="0">
                <a:latin typeface="Franklin Gothic Demi Cond" panose="020B0706030402020204" pitchFamily="34" charset="0"/>
              </a:rPr>
              <a:t>Espace administrateur</a:t>
            </a:r>
            <a:br>
              <a:rPr lang="fr-FR" sz="1200" dirty="0">
                <a:latin typeface="Franklin Gothic Demi Cond" panose="020B0706030402020204" pitchFamily="34" charset="0"/>
              </a:rPr>
            </a:br>
            <a:r>
              <a:rPr lang="fr-FR" sz="1200" dirty="0">
                <a:latin typeface="Franklin Gothic Demi Cond" panose="020B0706030402020204" pitchFamily="34" charset="0"/>
              </a:rPr>
              <a:t>Tableau de bord complet pour la gestion de la base de données, avec options de modification et suppression des données de parties.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5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00E20E13-64AD-DDAF-5125-9B90136B0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66474">
            <a:off x="790821" y="-122707"/>
            <a:ext cx="6020378" cy="6020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954DB-3B1D-3A15-BE70-94058F294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62" y="581575"/>
            <a:ext cx="10353762" cy="970450"/>
          </a:xfrm>
          <a:scene3d>
            <a:camera prst="obliqueBottomLeft"/>
            <a:lightRig rig="threePt" dir="t"/>
          </a:scene3d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Demi Cond" panose="020B0706030402020204" pitchFamily="34" charset="0"/>
                <a:ea typeface="FangSong" panose="020B0503020204020204" pitchFamily="49" charset="-122"/>
                <a:cs typeface="Aharoni" panose="02010803020104030203" pitchFamily="2" charset="-79"/>
              </a:rPr>
              <a:t>Technologies</a:t>
            </a:r>
            <a:endParaRPr lang="en-CA" dirty="0">
              <a:solidFill>
                <a:schemeClr val="tx1">
                  <a:lumMod val="85000"/>
                </a:schemeClr>
              </a:solidFill>
              <a:latin typeface="Franklin Gothic Demi Cond" panose="020B07060304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C2D2-F665-961B-17C7-E1C6A0712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>
                <a:solidFill>
                  <a:srgbClr val="57614B"/>
                </a:solidFill>
                <a:latin typeface="Franklin Gothic Demi Cond" panose="020B0706030402020204" pitchFamily="34" charset="0"/>
                <a:cs typeface="Aharoni" panose="02010803020104030203" pitchFamily="2" charset="-79"/>
              </a:rPr>
              <a:t>Frontend</a:t>
            </a: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ü"/>
            </a:pPr>
            <a:r>
              <a:rPr lang="en-CA" sz="2000" dirty="0" err="1">
                <a:latin typeface="Franklin Gothic Demi Cond" panose="020B0706030402020204" pitchFamily="34" charset="0"/>
                <a:cs typeface="Aharoni" panose="02010803020104030203" pitchFamily="2" charset="-79"/>
              </a:rPr>
              <a:t>Javascript</a:t>
            </a:r>
            <a:r>
              <a:rPr lang="en-CA" sz="2000" dirty="0">
                <a:latin typeface="Franklin Gothic Demi Cond" panose="020B0706030402020204" pitchFamily="34" charset="0"/>
                <a:cs typeface="Aharoni" panose="02010803020104030203" pitchFamily="2" charset="-79"/>
              </a:rPr>
              <a:t> (ECMAScript 6) HTML CSS</a:t>
            </a: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ü"/>
            </a:pPr>
            <a:r>
              <a:rPr lang="en-CA" sz="2000" dirty="0">
                <a:latin typeface="Franklin Gothic Demi Cond" panose="020B0706030402020204" pitchFamily="34" charset="0"/>
                <a:cs typeface="Aharoni" panose="02010803020104030203" pitchFamily="2" charset="-79"/>
              </a:rPr>
              <a:t>NodeJS</a:t>
            </a: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ü"/>
            </a:pPr>
            <a:r>
              <a:rPr lang="en-CA" sz="2000" dirty="0">
                <a:latin typeface="Franklin Gothic Demi Cond" panose="020B0706030402020204" pitchFamily="34" charset="0"/>
                <a:cs typeface="Aharoni" panose="02010803020104030203" pitchFamily="2" charset="-79"/>
              </a:rPr>
              <a:t>Webpack</a:t>
            </a: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ü"/>
            </a:pPr>
            <a:r>
              <a:rPr lang="en-CA" sz="2000" dirty="0">
                <a:latin typeface="Franklin Gothic Demi Cond" panose="020B0706030402020204" pitchFamily="34" charset="0"/>
                <a:cs typeface="Aharoni" panose="02010803020104030203" pitchFamily="2" charset="-79"/>
              </a:rPr>
              <a:t>ReactJS</a:t>
            </a: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ü"/>
            </a:pPr>
            <a:r>
              <a:rPr lang="en-CA" sz="2000" dirty="0">
                <a:latin typeface="Franklin Gothic Demi Cond" panose="020B0706030402020204" pitchFamily="34" charset="0"/>
                <a:cs typeface="Aharoni" panose="02010803020104030203" pitchFamily="2" charset="-79"/>
              </a:rPr>
              <a:t>Axios (wrapper de Ajax)</a:t>
            </a: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ü"/>
            </a:pPr>
            <a:r>
              <a:rPr lang="en-CA" sz="2000" dirty="0">
                <a:latin typeface="Franklin Gothic Demi Cond" panose="020B0706030402020204" pitchFamily="34" charset="0"/>
                <a:cs typeface="Aharoni" panose="02010803020104030203" pitchFamily="2" charset="-79"/>
              </a:rPr>
              <a:t>Socket.io (client)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0B30B-2307-59B6-40EA-D289B228D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>
                <a:solidFill>
                  <a:srgbClr val="57614B"/>
                </a:solidFill>
                <a:latin typeface="Franklin Gothic Demi Cond" panose="020B0706030402020204" pitchFamily="34" charset="0"/>
                <a:cs typeface="Aharoni" panose="02010803020104030203" pitchFamily="2" charset="-79"/>
              </a:rPr>
              <a:t>Backend</a:t>
            </a: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Ø"/>
            </a:pPr>
            <a:r>
              <a:rPr lang="en-CA" sz="2000" dirty="0" err="1">
                <a:latin typeface="Franklin Gothic Demi Cond" panose="020B0706030402020204" pitchFamily="34" charset="0"/>
                <a:cs typeface="Aharoni" panose="02010803020104030203" pitchFamily="2" charset="-79"/>
              </a:rPr>
              <a:t>Javascript</a:t>
            </a:r>
            <a:endParaRPr lang="en-CA" sz="2000" dirty="0">
              <a:latin typeface="Franklin Gothic Demi Cond" panose="020B0706030402020204" pitchFamily="34" charset="0"/>
              <a:cs typeface="Aharoni" panose="02010803020104030203" pitchFamily="2" charset="-79"/>
            </a:endParaRP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Ø"/>
            </a:pPr>
            <a:r>
              <a:rPr lang="fr-CA" sz="2000" dirty="0" err="1">
                <a:latin typeface="Franklin Gothic Demi Cond" panose="020B0706030402020204" pitchFamily="34" charset="0"/>
                <a:cs typeface="Aharoni" panose="02010803020104030203" pitchFamily="2" charset="-79"/>
              </a:rPr>
              <a:t>NodeJS</a:t>
            </a:r>
            <a:endParaRPr lang="fr-CA" sz="2000" dirty="0">
              <a:latin typeface="Franklin Gothic Demi Cond" panose="020B0706030402020204" pitchFamily="34" charset="0"/>
              <a:cs typeface="Aharoni" panose="02010803020104030203" pitchFamily="2" charset="-79"/>
            </a:endParaRP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Ø"/>
            </a:pPr>
            <a:r>
              <a:rPr lang="fr-CA" sz="2000" dirty="0" err="1">
                <a:latin typeface="Franklin Gothic Demi Cond" panose="020B0706030402020204" pitchFamily="34" charset="0"/>
                <a:cs typeface="Aharoni" panose="02010803020104030203" pitchFamily="2" charset="-79"/>
              </a:rPr>
              <a:t>ExpressJs</a:t>
            </a:r>
            <a:endParaRPr lang="fr-CA" sz="2000" dirty="0">
              <a:latin typeface="Franklin Gothic Demi Cond" panose="020B0706030402020204" pitchFamily="34" charset="0"/>
              <a:cs typeface="Aharoni" panose="02010803020104030203" pitchFamily="2" charset="-79"/>
            </a:endParaRP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Ø"/>
            </a:pPr>
            <a:r>
              <a:rPr lang="fr-CA" sz="2000" dirty="0">
                <a:latin typeface="Franklin Gothic Demi Cond" panose="020B0706030402020204" pitchFamily="34" charset="0"/>
                <a:cs typeface="Aharoni" panose="02010803020104030203" pitchFamily="2" charset="-79"/>
              </a:rPr>
              <a:t>MySQL</a:t>
            </a: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Ø"/>
            </a:pPr>
            <a:r>
              <a:rPr lang="fr-CA" sz="2000" dirty="0" err="1">
                <a:latin typeface="Franklin Gothic Demi Cond" panose="020B0706030402020204" pitchFamily="34" charset="0"/>
                <a:cs typeface="Aharoni" panose="02010803020104030203" pitchFamily="2" charset="-79"/>
              </a:rPr>
              <a:t>Mongodb</a:t>
            </a:r>
            <a:endParaRPr lang="fr-CA" sz="2000" dirty="0">
              <a:latin typeface="Franklin Gothic Demi Cond" panose="020B0706030402020204" pitchFamily="34" charset="0"/>
              <a:cs typeface="Aharoni" panose="02010803020104030203" pitchFamily="2" charset="-79"/>
            </a:endParaRPr>
          </a:p>
          <a:p>
            <a:pPr lvl="1">
              <a:buClr>
                <a:srgbClr val="57614B"/>
              </a:buClr>
              <a:buFont typeface="Wingdings" panose="05000000000000000000" pitchFamily="2" charset="2"/>
              <a:buChar char="Ø"/>
            </a:pPr>
            <a:r>
              <a:rPr lang="fr-CA" sz="2000" dirty="0">
                <a:latin typeface="Franklin Gothic Demi Cond" panose="020B0706030402020204" pitchFamily="34" charset="0"/>
                <a:cs typeface="Aharoni" panose="02010803020104030203" pitchFamily="2" charset="-79"/>
              </a:rPr>
              <a:t>Socket.io (serveur)</a:t>
            </a: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D06886BB-62C9-2C04-D0A4-0BA0EEB3A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8600" y="1732449"/>
            <a:ext cx="914400" cy="914400"/>
          </a:xfrm>
          <a:prstGeom prst="rect">
            <a:avLst/>
          </a:prstGeom>
        </p:spPr>
      </p:pic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821B0EB9-CC10-F24D-AF3F-758D5996A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8600" y="2898288"/>
            <a:ext cx="914400" cy="914400"/>
          </a:xfrm>
          <a:prstGeom prst="rect">
            <a:avLst/>
          </a:prstGeom>
        </p:spPr>
      </p:pic>
      <p:pic>
        <p:nvPicPr>
          <p:cNvPr id="9" name="Graphic 8" descr="Connected with solid fill">
            <a:extLst>
              <a:ext uri="{FF2B5EF4-FFF2-40B4-BE49-F238E27FC236}">
                <a16:creationId xmlns:a16="http://schemas.microsoft.com/office/drawing/2014/main" id="{7EE560C7-8830-138F-E7B5-10BBB3883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1491" y="39142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7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9554E82-B901-9CDA-D759-49B96837CE21}"/>
              </a:ext>
            </a:extLst>
          </p:cNvPr>
          <p:cNvSpPr/>
          <p:nvPr/>
        </p:nvSpPr>
        <p:spPr>
          <a:xfrm>
            <a:off x="3454191" y="1063583"/>
            <a:ext cx="5029200" cy="4597757"/>
          </a:xfrm>
          <a:prstGeom prst="ellipse">
            <a:avLst/>
          </a:prstGeom>
          <a:noFill/>
          <a:ln>
            <a:solidFill>
              <a:srgbClr val="5761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9E94C9F1-E836-1FAE-8B21-2F0CB23A5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863996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5">
            <a:extLst>
              <a:ext uri="{FF2B5EF4-FFF2-40B4-BE49-F238E27FC236}">
                <a16:creationId xmlns:a16="http://schemas.microsoft.com/office/drawing/2014/main" id="{7442C745-CAE1-DD50-11E8-B4C2BD92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816" y="1497725"/>
            <a:ext cx="4372185" cy="3550591"/>
          </a:xfrm>
          <a:scene3d>
            <a:camera prst="perspectiveAbove"/>
            <a:lightRig rig="threePt" dir="t"/>
          </a:scene3d>
        </p:spPr>
        <p:txBody>
          <a:bodyPr>
            <a:normAutofit/>
          </a:bodyPr>
          <a:lstStyle/>
          <a:p>
            <a:r>
              <a:rPr lang="fr-CA" dirty="0">
                <a:latin typeface="Franklin Gothic Demi Cond" panose="020B0706030402020204" pitchFamily="34" charset="0"/>
                <a:cs typeface="Aharoni" panose="02010803020104030203" pitchFamily="2" charset="-79"/>
              </a:rPr>
              <a:t>Qu’avons-nous </a:t>
            </a:r>
            <a:r>
              <a:rPr lang="fr-CA" dirty="0">
                <a:solidFill>
                  <a:srgbClr val="57614B"/>
                </a:solidFill>
                <a:latin typeface="Franklin Gothic Demi Cond" panose="020B0706030402020204" pitchFamily="34" charset="0"/>
                <a:cs typeface="Aharoni" panose="02010803020104030203" pitchFamily="2" charset="-79"/>
              </a:rPr>
              <a:t>appris?</a:t>
            </a:r>
            <a:endParaRPr lang="fr-CA" dirty="0">
              <a:solidFill>
                <a:srgbClr val="5761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9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icker Vector modern chess board background design">
            <a:extLst>
              <a:ext uri="{FF2B5EF4-FFF2-40B4-BE49-F238E27FC236}">
                <a16:creationId xmlns:a16="http://schemas.microsoft.com/office/drawing/2014/main" id="{11D8A2DA-C700-1D6C-EB0B-BE335AA46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57614B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65D24-D2F4-D321-6243-DCD6B832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5765" y="513008"/>
            <a:ext cx="10353762" cy="9704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Demi Cond" panose="020B0706030402020204" pitchFamily="34" charset="0"/>
                <a:ea typeface="FangSong" panose="020B0503020204020204" pitchFamily="49" charset="-122"/>
              </a:rPr>
              <a:t>JUSTIFICATION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Franklin Gothic Demi Cond" panose="020B0706030402020204" pitchFamily="34" charset="0"/>
                <a:ea typeface="FangSong" panose="020B0503020204020204" pitchFamily="49" charset="-122"/>
              </a:rPr>
              <a:t> </a:t>
            </a:r>
            <a:r>
              <a:rPr lang="en-US" dirty="0">
                <a:solidFill>
                  <a:srgbClr val="57614B"/>
                </a:solidFill>
                <a:latin typeface="Franklin Gothic Demi Cond" panose="020B0706030402020204" pitchFamily="34" charset="0"/>
                <a:ea typeface="FangSong" panose="020B0503020204020204" pitchFamily="49" charset="-122"/>
              </a:rPr>
              <a:t>DE CHOIX</a:t>
            </a:r>
            <a:endParaRPr lang="en-CA" dirty="0">
              <a:solidFill>
                <a:srgbClr val="57614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FCA5F-9042-FB23-25C0-7D10C63F0D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F9719-F2BF-6693-C3BD-DCB99E81A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780515-EE0A-A55C-BAE0-C219DCFAD934}"/>
              </a:ext>
            </a:extLst>
          </p:cNvPr>
          <p:cNvSpPr/>
          <p:nvPr/>
        </p:nvSpPr>
        <p:spPr>
          <a:xfrm>
            <a:off x="573059" y="2611311"/>
            <a:ext cx="2369713" cy="2301025"/>
          </a:xfrm>
          <a:prstGeom prst="ellipse">
            <a:avLst/>
          </a:prstGeom>
          <a:gradFill flip="none" rotWithShape="1">
            <a:gsLst>
              <a:gs pos="0">
                <a:srgbClr val="4B593B">
                  <a:shade val="30000"/>
                  <a:satMod val="115000"/>
                </a:srgbClr>
              </a:gs>
              <a:gs pos="50000">
                <a:srgbClr val="4B593B">
                  <a:shade val="67500"/>
                  <a:satMod val="115000"/>
                </a:srgbClr>
              </a:gs>
              <a:gs pos="100000">
                <a:srgbClr val="4B593B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5EDADE-2D09-529D-8FEE-E2FB265BBB91}"/>
              </a:ext>
            </a:extLst>
          </p:cNvPr>
          <p:cNvSpPr/>
          <p:nvPr/>
        </p:nvSpPr>
        <p:spPr>
          <a:xfrm>
            <a:off x="9099652" y="2679998"/>
            <a:ext cx="2369713" cy="2301025"/>
          </a:xfrm>
          <a:prstGeom prst="ellipse">
            <a:avLst/>
          </a:prstGeom>
          <a:gradFill flip="none" rotWithShape="1">
            <a:gsLst>
              <a:gs pos="0">
                <a:srgbClr val="9BD200">
                  <a:shade val="30000"/>
                  <a:satMod val="115000"/>
                </a:srgbClr>
              </a:gs>
              <a:gs pos="50000">
                <a:srgbClr val="9BD200">
                  <a:shade val="67500"/>
                  <a:satMod val="115000"/>
                </a:srgbClr>
              </a:gs>
              <a:gs pos="100000">
                <a:srgbClr val="9BD2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A919B1-C1D0-0874-A401-F58689C581DE}"/>
              </a:ext>
            </a:extLst>
          </p:cNvPr>
          <p:cNvSpPr/>
          <p:nvPr/>
        </p:nvSpPr>
        <p:spPr>
          <a:xfrm>
            <a:off x="4789435" y="2679998"/>
            <a:ext cx="2369713" cy="2301025"/>
          </a:xfrm>
          <a:prstGeom prst="ellipse">
            <a:avLst/>
          </a:prstGeom>
          <a:gradFill flip="none" rotWithShape="1">
            <a:gsLst>
              <a:gs pos="0">
                <a:srgbClr val="669900">
                  <a:shade val="30000"/>
                  <a:satMod val="115000"/>
                </a:srgbClr>
              </a:gs>
              <a:gs pos="50000">
                <a:srgbClr val="669900">
                  <a:shade val="67500"/>
                  <a:satMod val="115000"/>
                </a:srgbClr>
              </a:gs>
              <a:gs pos="100000">
                <a:srgbClr val="6699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513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8F61-CFE4-CC90-0CBE-A86667BB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43359" y="581575"/>
            <a:ext cx="10353762" cy="970450"/>
          </a:xfrm>
          <a:scene3d>
            <a:camera prst="perspectiveLeft"/>
            <a:lightRig rig="threePt" dir="t"/>
          </a:scene3d>
        </p:spPr>
        <p:txBody>
          <a:bodyPr/>
          <a:lstStyle/>
          <a:p>
            <a:r>
              <a:rPr lang="fr-CA" dirty="0">
                <a:latin typeface="Franklin Gothic Demi Cond" panose="020B0706030402020204" pitchFamily="34" charset="0"/>
              </a:rPr>
              <a:t>Défis rencontrés</a:t>
            </a:r>
            <a:endParaRPr lang="en-CA" dirty="0">
              <a:latin typeface="Franklin Gothic Demi Cond" panose="020B07060304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341B05-8316-EB01-8AEA-B8F675DDB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387353"/>
              </p:ext>
            </p:extLst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Brainstorm with solid fill">
            <a:extLst>
              <a:ext uri="{FF2B5EF4-FFF2-40B4-BE49-F238E27FC236}">
                <a16:creationId xmlns:a16="http://schemas.microsoft.com/office/drawing/2014/main" id="{BB324906-7EDD-7110-CE9D-B8909FCAB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4552" y="609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94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and white image of a horse chess piece&#10;&#10;AI-generated content may be incorrect.">
            <a:extLst>
              <a:ext uri="{FF2B5EF4-FFF2-40B4-BE49-F238E27FC236}">
                <a16:creationId xmlns:a16="http://schemas.microsoft.com/office/drawing/2014/main" id="{C9D4AECF-16E7-B916-AB64-7271CCB511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3254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2041A8-CE9A-8931-41A9-12B74D1F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Medium"/>
              </a:rPr>
              <a:t>Conclusion</a:t>
            </a:r>
            <a:endParaRPr lang="en-US" sz="3600" dirty="0">
              <a:latin typeface="Franklin Gothic Medium"/>
            </a:endParaRPr>
          </a:p>
        </p:txBody>
      </p:sp>
      <p:pic>
        <p:nvPicPr>
          <p:cNvPr id="11" name="Content Placeholder 10" descr="Group brainstorm outline">
            <a:extLst>
              <a:ext uri="{FF2B5EF4-FFF2-40B4-BE49-F238E27FC236}">
                <a16:creationId xmlns:a16="http://schemas.microsoft.com/office/drawing/2014/main" id="{3325CDA5-FA59-1107-74B9-00BA39E06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13765" y="940679"/>
            <a:ext cx="1889927" cy="1889927"/>
          </a:xfrm>
        </p:spPr>
      </p:pic>
      <p:pic>
        <p:nvPicPr>
          <p:cNvPr id="13" name="Graphic 12" descr="Clipboard Checked outline">
            <a:extLst>
              <a:ext uri="{FF2B5EF4-FFF2-40B4-BE49-F238E27FC236}">
                <a16:creationId xmlns:a16="http://schemas.microsoft.com/office/drawing/2014/main" id="{DB0C6E9F-6F69-5E5C-57B6-D3CD8E74F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36802" y="2992476"/>
            <a:ext cx="1667433" cy="1667433"/>
          </a:xfrm>
          <a:prstGeom prst="rect">
            <a:avLst/>
          </a:prstGeom>
        </p:spPr>
      </p:pic>
      <p:pic>
        <p:nvPicPr>
          <p:cNvPr id="15" name="Graphic 14" descr="Programmer male outline">
            <a:extLst>
              <a:ext uri="{FF2B5EF4-FFF2-40B4-BE49-F238E27FC236}">
                <a16:creationId xmlns:a16="http://schemas.microsoft.com/office/drawing/2014/main" id="{B929823C-E3A2-771E-E7D1-7477648B4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8063" y="2992476"/>
            <a:ext cx="1597601" cy="15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16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344</Words>
  <Application>Microsoft Office PowerPoint</Application>
  <PresentationFormat>Widescreen</PresentationFormat>
  <Paragraphs>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Arial</vt:lpstr>
      <vt:lpstr>Calisto MT</vt:lpstr>
      <vt:lpstr>Franklin Gothic Demi Cond</vt:lpstr>
      <vt:lpstr>Franklin Gothic Medium</vt:lpstr>
      <vt:lpstr>Wingdings</vt:lpstr>
      <vt:lpstr>Wingdings 2</vt:lpstr>
      <vt:lpstr>Slate</vt:lpstr>
      <vt:lpstr>ChessMaster</vt:lpstr>
      <vt:lpstr>Notre équipe</vt:lpstr>
      <vt:lpstr>PowerPoint Presentation</vt:lpstr>
      <vt:lpstr>BRÈVE DESCRIPTION</vt:lpstr>
      <vt:lpstr>Technologies</vt:lpstr>
      <vt:lpstr>Qu’avons-nous appris?</vt:lpstr>
      <vt:lpstr>JUSTIFICATION DE CHOIX</vt:lpstr>
      <vt:lpstr>Défis rencontrés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Umaima Jaffer</dc:creator>
  <cp:lastModifiedBy>Jaffer, Umaima</cp:lastModifiedBy>
  <cp:revision>1</cp:revision>
  <dcterms:created xsi:type="dcterms:W3CDTF">2025-05-08T22:08:22Z</dcterms:created>
  <dcterms:modified xsi:type="dcterms:W3CDTF">2025-05-21T03:44:31Z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615819-ba40-4aaf-a034-39fd1d37cddf_Enabled">
    <vt:lpwstr>true</vt:lpwstr>
  </property>
  <property fmtid="{D5CDD505-2E9C-101B-9397-08002B2CF9AE}" pid="3" name="MSIP_Label_6b615819-ba40-4aaf-a034-39fd1d37cddf_SetDate">
    <vt:lpwstr>2025-05-20T18:43:19Z</vt:lpwstr>
  </property>
  <property fmtid="{D5CDD505-2E9C-101B-9397-08002B2CF9AE}" pid="4" name="MSIP_Label_6b615819-ba40-4aaf-a034-39fd1d37cddf_Method">
    <vt:lpwstr>Standard</vt:lpwstr>
  </property>
  <property fmtid="{D5CDD505-2E9C-101B-9397-08002B2CF9AE}" pid="5" name="MSIP_Label_6b615819-ba40-4aaf-a034-39fd1d37cddf_Name">
    <vt:lpwstr>defa4170-0d19-0005-0004-bc88714345d2</vt:lpwstr>
  </property>
  <property fmtid="{D5CDD505-2E9C-101B-9397-08002B2CF9AE}" pid="6" name="MSIP_Label_6b615819-ba40-4aaf-a034-39fd1d37cddf_SiteId">
    <vt:lpwstr>f9182dd7-4234-41fb-9e9c-dd20d493b548</vt:lpwstr>
  </property>
  <property fmtid="{D5CDD505-2E9C-101B-9397-08002B2CF9AE}" pid="7" name="MSIP_Label_6b615819-ba40-4aaf-a034-39fd1d37cddf_ActionId">
    <vt:lpwstr>4d14162f-ffe5-466a-bd7c-f82c28daae3f</vt:lpwstr>
  </property>
  <property fmtid="{D5CDD505-2E9C-101B-9397-08002B2CF9AE}" pid="8" name="MSIP_Label_6b615819-ba40-4aaf-a034-39fd1d37cddf_ContentBits">
    <vt:lpwstr>0</vt:lpwstr>
  </property>
  <property fmtid="{D5CDD505-2E9C-101B-9397-08002B2CF9AE}" pid="9" name="MSIP_Label_6b615819-ba40-4aaf-a034-39fd1d37cddf_Tag">
    <vt:lpwstr>10, 3, 0, 1</vt:lpwstr>
  </property>
</Properties>
</file>